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sldIdLst>
    <p:sldId id="256" r:id="rId2"/>
    <p:sldId id="257" r:id="rId3"/>
    <p:sldId id="263" r:id="rId4"/>
    <p:sldId id="264" r:id="rId5"/>
    <p:sldId id="266" r:id="rId6"/>
    <p:sldId id="267" r:id="rId7"/>
    <p:sldId id="259"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C0C1"/>
    <a:srgbClr val="D3CECB"/>
    <a:srgbClr val="9980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2332F3-FF63-EE8D-9719-011456CA54F8}" v="1054" dt="2024-12-12T03:46:05.139"/>
    <p1510:client id="{0F94E5B5-6E01-FA2E-8413-29984126E975}" v="104" dt="2024-12-12T21:38:43.693"/>
    <p1510:client id="{8BBC9849-C006-6B6E-C1EE-D9C595C1E43E}" v="201" dt="2024-12-13T18:51:22.107"/>
    <p1510:client id="{A6835849-A305-BB5B-B6FC-9BC7C4D5ADE7}" v="133" dt="2024-12-12T19:13:57.391"/>
    <p1510:client id="{DC0BB3A3-7750-F960-0A07-BD31770B6900}" v="3245" dt="2024-12-12T21:35:15.3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012332F3-FF63-EE8D-9719-011456CA54F8}"/>
    <pc:docChg chg="addSld modSld sldOrd modMainMaster">
      <pc:chgData name="Guest User" userId="" providerId="Windows Live" clId="Web-{012332F3-FF63-EE8D-9719-011456CA54F8}" dt="2024-12-12T03:46:05.139" v="964" actId="20577"/>
      <pc:docMkLst>
        <pc:docMk/>
      </pc:docMkLst>
      <pc:sldChg chg="addSp delSp modSp mod setBg setClrOvrMap delDesignElem chgLayout">
        <pc:chgData name="Guest User" userId="" providerId="Windows Live" clId="Web-{012332F3-FF63-EE8D-9719-011456CA54F8}" dt="2024-12-12T03:19:09.481" v="569" actId="20577"/>
        <pc:sldMkLst>
          <pc:docMk/>
          <pc:sldMk cId="1403720251" sldId="256"/>
        </pc:sldMkLst>
        <pc:spChg chg="mod ord">
          <ac:chgData name="Guest User" userId="" providerId="Windows Live" clId="Web-{012332F3-FF63-EE8D-9719-011456CA54F8}" dt="2024-12-12T03:07:59.049" v="377" actId="14100"/>
          <ac:spMkLst>
            <pc:docMk/>
            <pc:sldMk cId="1403720251" sldId="256"/>
            <ac:spMk id="2" creationId="{6055ACBD-6A43-89DC-A431-4E8447552588}"/>
          </ac:spMkLst>
        </pc:spChg>
        <pc:spChg chg="mod ord">
          <ac:chgData name="Guest User" userId="" providerId="Windows Live" clId="Web-{012332F3-FF63-EE8D-9719-011456CA54F8}" dt="2024-12-12T03:19:09.481" v="569" actId="20577"/>
          <ac:spMkLst>
            <pc:docMk/>
            <pc:sldMk cId="1403720251" sldId="256"/>
            <ac:spMk id="3" creationId="{678989A2-8912-BA10-0E41-A0ABF71A0FD3}"/>
          </ac:spMkLst>
        </pc:spChg>
        <pc:spChg chg="add mod ord">
          <ac:chgData name="Guest User" userId="" providerId="Windows Live" clId="Web-{012332F3-FF63-EE8D-9719-011456CA54F8}" dt="2024-12-12T03:05:24.294" v="363"/>
          <ac:spMkLst>
            <pc:docMk/>
            <pc:sldMk cId="1403720251" sldId="256"/>
            <ac:spMk id="4" creationId="{789C8636-DC64-8B64-2755-1B92D9B9323E}"/>
          </ac:spMkLst>
        </pc:spChg>
        <pc:spChg chg="add mod">
          <ac:chgData name="Guest User" userId="" providerId="Windows Live" clId="Web-{012332F3-FF63-EE8D-9719-011456CA54F8}" dt="2024-12-12T03:06:26.968" v="374" actId="1076"/>
          <ac:spMkLst>
            <pc:docMk/>
            <pc:sldMk cId="1403720251" sldId="256"/>
            <ac:spMk id="6" creationId="{7110D68C-B4A8-642E-54D6-8C17EE9164CD}"/>
          </ac:spMkLst>
        </pc:spChg>
        <pc:spChg chg="add mod">
          <ac:chgData name="Guest User" userId="" providerId="Windows Live" clId="Web-{012332F3-FF63-EE8D-9719-011456CA54F8}" dt="2024-12-12T02:50:18.103" v="275" actId="20577"/>
          <ac:spMkLst>
            <pc:docMk/>
            <pc:sldMk cId="1403720251" sldId="256"/>
            <ac:spMk id="7" creationId="{019C4FB4-7AD9-AC65-A9C8-B6ADC9FA62A1}"/>
          </ac:spMkLst>
        </pc:spChg>
        <pc:spChg chg="add mod">
          <ac:chgData name="Guest User" userId="" providerId="Windows Live" clId="Web-{012332F3-FF63-EE8D-9719-011456CA54F8}" dt="2024-12-12T02:50:48.198" v="285" actId="20577"/>
          <ac:spMkLst>
            <pc:docMk/>
            <pc:sldMk cId="1403720251" sldId="256"/>
            <ac:spMk id="8" creationId="{00F2FEA9-0EDB-011C-182B-855F4E984B39}"/>
          </ac:spMkLst>
        </pc:spChg>
        <pc:spChg chg="add del">
          <ac:chgData name="Guest User" userId="" providerId="Windows Live" clId="Web-{012332F3-FF63-EE8D-9719-011456CA54F8}" dt="2024-12-12T03:04:51.183" v="361"/>
          <ac:spMkLst>
            <pc:docMk/>
            <pc:sldMk cId="1403720251" sldId="256"/>
            <ac:spMk id="9" creationId="{71B2258F-86CA-4D4D-8270-BC05FCDEBFB3}"/>
          </ac:spMkLst>
        </pc:spChg>
        <pc:spChg chg="add del mod ord">
          <ac:chgData name="Guest User" userId="" providerId="Windows Live" clId="Web-{012332F3-FF63-EE8D-9719-011456CA54F8}" dt="2024-12-12T03:05:24.294" v="363"/>
          <ac:spMkLst>
            <pc:docMk/>
            <pc:sldMk cId="1403720251" sldId="256"/>
            <ac:spMk id="13" creationId="{3464A2DA-57EB-6F6E-5C6B-2E6A51EF6903}"/>
          </ac:spMkLst>
        </pc:spChg>
        <pc:picChg chg="add del mod ord">
          <ac:chgData name="Guest User" userId="" providerId="Windows Live" clId="Web-{012332F3-FF63-EE8D-9719-011456CA54F8}" dt="2024-12-12T03:04:00.134" v="358"/>
          <ac:picMkLst>
            <pc:docMk/>
            <pc:sldMk cId="1403720251" sldId="256"/>
            <ac:picMk id="5" creationId="{7C197A2D-A7CE-3201-8017-A4B07A6BD6FA}"/>
          </ac:picMkLst>
        </pc:picChg>
        <pc:picChg chg="add mod ord">
          <ac:chgData name="Guest User" userId="" providerId="Windows Live" clId="Web-{012332F3-FF63-EE8D-9719-011456CA54F8}" dt="2024-12-12T03:08:36.863" v="384"/>
          <ac:picMkLst>
            <pc:docMk/>
            <pc:sldMk cId="1403720251" sldId="256"/>
            <ac:picMk id="11" creationId="{A29DD7EB-6F1E-C7CA-1AC9-C6DB5F4CED49}"/>
          </ac:picMkLst>
        </pc:picChg>
        <pc:picChg chg="add mod ord">
          <ac:chgData name="Guest User" userId="" providerId="Windows Live" clId="Web-{012332F3-FF63-EE8D-9719-011456CA54F8}" dt="2024-12-12T03:04:31.839" v="360"/>
          <ac:picMkLst>
            <pc:docMk/>
            <pc:sldMk cId="1403720251" sldId="256"/>
            <ac:picMk id="12" creationId="{6C59747B-0717-7E45-28DA-520657568CE1}"/>
          </ac:picMkLst>
        </pc:picChg>
        <pc:cxnChg chg="add mod">
          <ac:chgData name="Guest User" userId="" providerId="Windows Live" clId="Web-{012332F3-FF63-EE8D-9719-011456CA54F8}" dt="2024-12-12T03:08:06.175" v="379" actId="1076"/>
          <ac:cxnSpMkLst>
            <pc:docMk/>
            <pc:sldMk cId="1403720251" sldId="256"/>
            <ac:cxnSpMk id="10" creationId="{5EC90284-B90C-5825-0BDB-BED2595454D6}"/>
          </ac:cxnSpMkLst>
        </pc:cxnChg>
      </pc:sldChg>
      <pc:sldChg chg="addSp delSp modSp mod ord setBg">
        <pc:chgData name="Guest User" userId="" providerId="Windows Live" clId="Web-{012332F3-FF63-EE8D-9719-011456CA54F8}" dt="2024-12-12T02:56:16.304" v="316"/>
        <pc:sldMkLst>
          <pc:docMk/>
          <pc:sldMk cId="3376215100" sldId="257"/>
        </pc:sldMkLst>
        <pc:spChg chg="mod ord">
          <ac:chgData name="Guest User" userId="" providerId="Windows Live" clId="Web-{012332F3-FF63-EE8D-9719-011456CA54F8}" dt="2024-12-12T02:56:16.304" v="316"/>
          <ac:spMkLst>
            <pc:docMk/>
            <pc:sldMk cId="3376215100" sldId="257"/>
            <ac:spMk id="2" creationId="{7DF83955-1E38-C22C-E8BD-8E5AB28AB213}"/>
          </ac:spMkLst>
        </pc:spChg>
        <pc:spChg chg="del">
          <ac:chgData name="Guest User" userId="" providerId="Windows Live" clId="Web-{012332F3-FF63-EE8D-9719-011456CA54F8}" dt="2024-12-12T02:56:04.163" v="315"/>
          <ac:spMkLst>
            <pc:docMk/>
            <pc:sldMk cId="3376215100" sldId="257"/>
            <ac:spMk id="3" creationId="{795A1E98-96EF-040C-D2A5-B07895D6CB8C}"/>
          </ac:spMkLst>
        </pc:spChg>
        <pc:spChg chg="add mod">
          <ac:chgData name="Guest User" userId="" providerId="Windows Live" clId="Web-{012332F3-FF63-EE8D-9719-011456CA54F8}" dt="2024-12-12T02:56:16.304" v="316"/>
          <ac:spMkLst>
            <pc:docMk/>
            <pc:sldMk cId="3376215100" sldId="257"/>
            <ac:spMk id="4" creationId="{74A357F1-B862-D719-8FBB-FFF48B6607DA}"/>
          </ac:spMkLst>
        </pc:spChg>
        <pc:spChg chg="add">
          <ac:chgData name="Guest User" userId="" providerId="Windows Live" clId="Web-{012332F3-FF63-EE8D-9719-011456CA54F8}" dt="2024-12-12T02:56:16.304" v="316"/>
          <ac:spMkLst>
            <pc:docMk/>
            <pc:sldMk cId="3376215100" sldId="257"/>
            <ac:spMk id="9" creationId="{F74587AC-2A64-278F-A308-F3106D35A016}"/>
          </ac:spMkLst>
        </pc:spChg>
        <pc:spChg chg="add">
          <ac:chgData name="Guest User" userId="" providerId="Windows Live" clId="Web-{012332F3-FF63-EE8D-9719-011456CA54F8}" dt="2024-12-12T02:56:16.304" v="316"/>
          <ac:spMkLst>
            <pc:docMk/>
            <pc:sldMk cId="3376215100" sldId="257"/>
            <ac:spMk id="12" creationId="{9F7D5CDA-D291-4307-BF55-1381FED29634}"/>
          </ac:spMkLst>
        </pc:spChg>
        <pc:spChg chg="add">
          <ac:chgData name="Guest User" userId="" providerId="Windows Live" clId="Web-{012332F3-FF63-EE8D-9719-011456CA54F8}" dt="2024-12-12T02:56:16.304" v="316"/>
          <ac:spMkLst>
            <pc:docMk/>
            <pc:sldMk cId="3376215100" sldId="257"/>
            <ac:spMk id="14" creationId="{59B296B9-C5A5-4E4F-9B60-C907B5F1466C}"/>
          </ac:spMkLst>
        </pc:spChg>
        <pc:spChg chg="add">
          <ac:chgData name="Guest User" userId="" providerId="Windows Live" clId="Web-{012332F3-FF63-EE8D-9719-011456CA54F8}" dt="2024-12-12T02:56:16.304" v="316"/>
          <ac:spMkLst>
            <pc:docMk/>
            <pc:sldMk cId="3376215100" sldId="257"/>
            <ac:spMk id="16" creationId="{D0300FD3-5AF1-6305-15FA-9078072672E2}"/>
          </ac:spMkLst>
        </pc:spChg>
        <pc:picChg chg="add mod ord">
          <ac:chgData name="Guest User" userId="" providerId="Windows Live" clId="Web-{012332F3-FF63-EE8D-9719-011456CA54F8}" dt="2024-12-12T02:56:16.304" v="316"/>
          <ac:picMkLst>
            <pc:docMk/>
            <pc:sldMk cId="3376215100" sldId="257"/>
            <ac:picMk id="5" creationId="{B2A3AB6F-2B3D-3F16-CFDB-C7CD0F09FF5D}"/>
          </ac:picMkLst>
        </pc:picChg>
      </pc:sldChg>
      <pc:sldChg chg="addSp delSp modSp mod ord modClrScheme chgLayout">
        <pc:chgData name="Guest User" userId="" providerId="Windows Live" clId="Web-{012332F3-FF63-EE8D-9719-011456CA54F8}" dt="2024-12-12T03:36:05.976" v="897" actId="20577"/>
        <pc:sldMkLst>
          <pc:docMk/>
          <pc:sldMk cId="1343299218" sldId="258"/>
        </pc:sldMkLst>
        <pc:spChg chg="mod ord">
          <ac:chgData name="Guest User" userId="" providerId="Windows Live" clId="Web-{012332F3-FF63-EE8D-9719-011456CA54F8}" dt="2024-12-12T02:53:20.532" v="300" actId="20577"/>
          <ac:spMkLst>
            <pc:docMk/>
            <pc:sldMk cId="1343299218" sldId="258"/>
            <ac:spMk id="2" creationId="{E9F24F14-8708-F0BE-99E1-C3BC213189E4}"/>
          </ac:spMkLst>
        </pc:spChg>
        <pc:spChg chg="mod ord">
          <ac:chgData name="Guest User" userId="" providerId="Windows Live" clId="Web-{012332F3-FF63-EE8D-9719-011456CA54F8}" dt="2024-12-12T03:36:05.976" v="897" actId="20577"/>
          <ac:spMkLst>
            <pc:docMk/>
            <pc:sldMk cId="1343299218" sldId="258"/>
            <ac:spMk id="3" creationId="{B9E7FD85-EC27-C388-3B48-B97717E1D4F4}"/>
          </ac:spMkLst>
        </pc:spChg>
        <pc:spChg chg="add mod ord">
          <ac:chgData name="Guest User" userId="" providerId="Windows Live" clId="Web-{012332F3-FF63-EE8D-9719-011456CA54F8}" dt="2024-12-12T02:41:56.334" v="63"/>
          <ac:spMkLst>
            <pc:docMk/>
            <pc:sldMk cId="1343299218" sldId="258"/>
            <ac:spMk id="4" creationId="{7C3D025C-B17A-2EEF-1F20-2BC3CCE614D4}"/>
          </ac:spMkLst>
        </pc:spChg>
        <pc:spChg chg="add del mod">
          <ac:chgData name="Guest User" userId="" providerId="Windows Live" clId="Web-{012332F3-FF63-EE8D-9719-011456CA54F8}" dt="2024-12-12T02:42:38.805" v="110"/>
          <ac:spMkLst>
            <pc:docMk/>
            <pc:sldMk cId="1343299218" sldId="258"/>
            <ac:spMk id="6" creationId="{D1F9A187-5517-9750-55A4-1EC0C91FFFA8}"/>
          </ac:spMkLst>
        </pc:spChg>
        <pc:spChg chg="add mod ord">
          <ac:chgData name="Guest User" userId="" providerId="Windows Live" clId="Web-{012332F3-FF63-EE8D-9719-011456CA54F8}" dt="2024-12-12T03:01:27.378" v="348" actId="20577"/>
          <ac:spMkLst>
            <pc:docMk/>
            <pc:sldMk cId="1343299218" sldId="258"/>
            <ac:spMk id="7" creationId="{6BD8FBD8-623A-6519-8666-4BB8822E0B9F}"/>
          </ac:spMkLst>
        </pc:spChg>
        <pc:spChg chg="add mod ord">
          <ac:chgData name="Guest User" userId="" providerId="Windows Live" clId="Web-{012332F3-FF63-EE8D-9719-011456CA54F8}" dt="2024-12-12T03:02:02.474" v="350" actId="20577"/>
          <ac:spMkLst>
            <pc:docMk/>
            <pc:sldMk cId="1343299218" sldId="258"/>
            <ac:spMk id="8" creationId="{7E4BEA38-7078-C883-39A1-8D602F1BDB60}"/>
          </ac:spMkLst>
        </pc:spChg>
        <pc:spChg chg="add mod ord">
          <ac:chgData name="Guest User" userId="" providerId="Windows Live" clId="Web-{012332F3-FF63-EE8D-9719-011456CA54F8}" dt="2024-12-12T02:59:51.890" v="341" actId="20577"/>
          <ac:spMkLst>
            <pc:docMk/>
            <pc:sldMk cId="1343299218" sldId="258"/>
            <ac:spMk id="9" creationId="{64BA1CDC-ABD6-B222-F810-CB6EAA2A7519}"/>
          </ac:spMkLst>
        </pc:spChg>
        <pc:picChg chg="add del mod ord">
          <ac:chgData name="Guest User" userId="" providerId="Windows Live" clId="Web-{012332F3-FF63-EE8D-9719-011456CA54F8}" dt="2024-12-12T02:57:18.244" v="320"/>
          <ac:picMkLst>
            <pc:docMk/>
            <pc:sldMk cId="1343299218" sldId="258"/>
            <ac:picMk id="10" creationId="{564FE15E-8BFC-8CBE-3F20-A9B2C6BAB029}"/>
          </ac:picMkLst>
        </pc:picChg>
        <pc:picChg chg="add del mod">
          <ac:chgData name="Guest User" userId="" providerId="Windows Live" clId="Web-{012332F3-FF63-EE8D-9719-011456CA54F8}" dt="2024-12-12T02:58:29.028" v="328"/>
          <ac:picMkLst>
            <pc:docMk/>
            <pc:sldMk cId="1343299218" sldId="258"/>
            <ac:picMk id="11" creationId="{2500C835-6A3E-51A5-BF53-0E2ABC60B37F}"/>
          </ac:picMkLst>
        </pc:picChg>
        <pc:picChg chg="add mod ord">
          <ac:chgData name="Guest User" userId="" providerId="Windows Live" clId="Web-{012332F3-FF63-EE8D-9719-011456CA54F8}" dt="2024-12-12T03:01:14.753" v="347"/>
          <ac:picMkLst>
            <pc:docMk/>
            <pc:sldMk cId="1343299218" sldId="258"/>
            <ac:picMk id="12" creationId="{82E15B26-8C86-041F-E9C3-D8DBAC4DD2EC}"/>
          </ac:picMkLst>
        </pc:picChg>
        <pc:picChg chg="add mod ord">
          <ac:chgData name="Guest User" userId="" providerId="Windows Live" clId="Web-{012332F3-FF63-EE8D-9719-011456CA54F8}" dt="2024-12-12T03:01:57.630" v="349"/>
          <ac:picMkLst>
            <pc:docMk/>
            <pc:sldMk cId="1343299218" sldId="258"/>
            <ac:picMk id="13" creationId="{4036EB83-5614-140F-7BE6-E337CA337699}"/>
          </ac:picMkLst>
        </pc:picChg>
      </pc:sldChg>
      <pc:sldChg chg="addSp modSp new mod setBg">
        <pc:chgData name="Guest User" userId="" providerId="Windows Live" clId="Web-{012332F3-FF63-EE8D-9719-011456CA54F8}" dt="2024-12-12T03:41:36.832" v="949" actId="20577"/>
        <pc:sldMkLst>
          <pc:docMk/>
          <pc:sldMk cId="1009749156" sldId="259"/>
        </pc:sldMkLst>
        <pc:spChg chg="mod">
          <ac:chgData name="Guest User" userId="" providerId="Windows Live" clId="Web-{012332F3-FF63-EE8D-9719-011456CA54F8}" dt="2024-12-12T02:56:52.790" v="318"/>
          <ac:spMkLst>
            <pc:docMk/>
            <pc:sldMk cId="1009749156" sldId="259"/>
            <ac:spMk id="2" creationId="{CAE1C398-CC88-5716-06EF-09C8C1810391}"/>
          </ac:spMkLst>
        </pc:spChg>
        <pc:spChg chg="mod">
          <ac:chgData name="Guest User" userId="" providerId="Windows Live" clId="Web-{012332F3-FF63-EE8D-9719-011456CA54F8}" dt="2024-12-12T03:41:36.832" v="949" actId="20577"/>
          <ac:spMkLst>
            <pc:docMk/>
            <pc:sldMk cId="1009749156" sldId="259"/>
            <ac:spMk id="3" creationId="{FD0991C3-00A5-60AE-27AD-CF4B5622A333}"/>
          </ac:spMkLst>
        </pc:spChg>
        <pc:spChg chg="add mod ord">
          <ac:chgData name="Guest User" userId="" providerId="Windows Live" clId="Web-{012332F3-FF63-EE8D-9719-011456CA54F8}" dt="2024-12-12T02:56:52.790" v="318"/>
          <ac:spMkLst>
            <pc:docMk/>
            <pc:sldMk cId="1009749156" sldId="259"/>
            <ac:spMk id="4" creationId="{A6C6EA93-F988-A977-E5C6-CF18F0C65020}"/>
          </ac:spMkLst>
        </pc:spChg>
        <pc:spChg chg="add">
          <ac:chgData name="Guest User" userId="" providerId="Windows Live" clId="Web-{012332F3-FF63-EE8D-9719-011456CA54F8}" dt="2024-12-12T02:56:52.790" v="318"/>
          <ac:spMkLst>
            <pc:docMk/>
            <pc:sldMk cId="1009749156" sldId="259"/>
            <ac:spMk id="10" creationId="{743AA782-23D1-4521-8CAD-47662984AA08}"/>
          </ac:spMkLst>
        </pc:spChg>
        <pc:spChg chg="add">
          <ac:chgData name="Guest User" userId="" providerId="Windows Live" clId="Web-{012332F3-FF63-EE8D-9719-011456CA54F8}" dt="2024-12-12T02:56:52.790" v="318"/>
          <ac:spMkLst>
            <pc:docMk/>
            <pc:sldMk cId="1009749156" sldId="259"/>
            <ac:spMk id="12" creationId="{71877DBC-BB60-40F0-AC93-2ACDBAAE60CE}"/>
          </ac:spMkLst>
        </pc:spChg>
        <pc:picChg chg="add mod">
          <ac:chgData name="Guest User" userId="" providerId="Windows Live" clId="Web-{012332F3-FF63-EE8D-9719-011456CA54F8}" dt="2024-12-12T02:56:52.790" v="318"/>
          <ac:picMkLst>
            <pc:docMk/>
            <pc:sldMk cId="1009749156" sldId="259"/>
            <ac:picMk id="5" creationId="{82439411-FE36-6637-E87D-72559F9D4BAE}"/>
          </ac:picMkLst>
        </pc:picChg>
      </pc:sldChg>
      <pc:sldChg chg="addSp delSp modSp new">
        <pc:chgData name="Guest User" userId="" providerId="Windows Live" clId="Web-{012332F3-FF63-EE8D-9719-011456CA54F8}" dt="2024-12-12T03:40:00.251" v="921" actId="1076"/>
        <pc:sldMkLst>
          <pc:docMk/>
          <pc:sldMk cId="1503022009" sldId="260"/>
        </pc:sldMkLst>
        <pc:spChg chg="mod">
          <ac:chgData name="Guest User" userId="" providerId="Windows Live" clId="Web-{012332F3-FF63-EE8D-9719-011456CA54F8}" dt="2024-12-12T03:09:38.194" v="391" actId="20577"/>
          <ac:spMkLst>
            <pc:docMk/>
            <pc:sldMk cId="1503022009" sldId="260"/>
            <ac:spMk id="2" creationId="{3E7C190A-15F9-FB63-2506-785EEAA6B529}"/>
          </ac:spMkLst>
        </pc:spChg>
        <pc:spChg chg="mod">
          <ac:chgData name="Guest User" userId="" providerId="Windows Live" clId="Web-{012332F3-FF63-EE8D-9719-011456CA54F8}" dt="2024-12-12T03:09:44.522" v="395" actId="20577"/>
          <ac:spMkLst>
            <pc:docMk/>
            <pc:sldMk cId="1503022009" sldId="260"/>
            <ac:spMk id="3" creationId="{AADA2DEF-411E-7FA7-DF33-99C1C25F8C40}"/>
          </ac:spMkLst>
        </pc:spChg>
        <pc:spChg chg="del">
          <ac:chgData name="Guest User" userId="" providerId="Windows Live" clId="Web-{012332F3-FF63-EE8D-9719-011456CA54F8}" dt="2024-12-12T03:10:36.868" v="396"/>
          <ac:spMkLst>
            <pc:docMk/>
            <pc:sldMk cId="1503022009" sldId="260"/>
            <ac:spMk id="4" creationId="{A5B59DF4-4E30-34A3-C048-629BECEE4B79}"/>
          </ac:spMkLst>
        </pc:spChg>
        <pc:spChg chg="mod">
          <ac:chgData name="Guest User" userId="" providerId="Windows Live" clId="Web-{012332F3-FF63-EE8D-9719-011456CA54F8}" dt="2024-12-12T03:10:51.431" v="405" actId="20577"/>
          <ac:spMkLst>
            <pc:docMk/>
            <pc:sldMk cId="1503022009" sldId="260"/>
            <ac:spMk id="5" creationId="{ACD92776-B03B-C196-6819-13A1AAE4C5C0}"/>
          </ac:spMkLst>
        </pc:spChg>
        <pc:spChg chg="mod">
          <ac:chgData name="Guest User" userId="" providerId="Windows Live" clId="Web-{012332F3-FF63-EE8D-9719-011456CA54F8}" dt="2024-12-12T03:11:46.245" v="433" actId="14100"/>
          <ac:spMkLst>
            <pc:docMk/>
            <pc:sldMk cId="1503022009" sldId="260"/>
            <ac:spMk id="6" creationId="{B347653B-FC43-CBAE-7AA9-2B362B355CE4}"/>
          </ac:spMkLst>
        </pc:spChg>
        <pc:spChg chg="add mod">
          <ac:chgData name="Guest User" userId="" providerId="Windows Live" clId="Web-{012332F3-FF63-EE8D-9719-011456CA54F8}" dt="2024-12-12T03:17:01.710" v="493" actId="20577"/>
          <ac:spMkLst>
            <pc:docMk/>
            <pc:sldMk cId="1503022009" sldId="260"/>
            <ac:spMk id="11" creationId="{A2F1E2BD-69E4-12F2-48B6-CE337D4575B4}"/>
          </ac:spMkLst>
        </pc:spChg>
        <pc:picChg chg="add mod ord">
          <ac:chgData name="Guest User" userId="" providerId="Windows Live" clId="Web-{012332F3-FF63-EE8D-9719-011456CA54F8}" dt="2024-12-12T03:11:37.995" v="432" actId="14100"/>
          <ac:picMkLst>
            <pc:docMk/>
            <pc:sldMk cId="1503022009" sldId="260"/>
            <ac:picMk id="8" creationId="{3A78749B-1D63-947C-54B6-B786E7C0841C}"/>
          </ac:picMkLst>
        </pc:picChg>
        <pc:picChg chg="add del mod">
          <ac:chgData name="Guest User" userId="" providerId="Windows Live" clId="Web-{012332F3-FF63-EE8D-9719-011456CA54F8}" dt="2024-12-12T03:14:08.079" v="442"/>
          <ac:picMkLst>
            <pc:docMk/>
            <pc:sldMk cId="1503022009" sldId="260"/>
            <ac:picMk id="9" creationId="{514A4769-FECB-DB62-9568-E9094112D710}"/>
          </ac:picMkLst>
        </pc:picChg>
        <pc:picChg chg="add mod">
          <ac:chgData name="Guest User" userId="" providerId="Windows Live" clId="Web-{012332F3-FF63-EE8D-9719-011456CA54F8}" dt="2024-12-12T03:40:00.251" v="921" actId="1076"/>
          <ac:picMkLst>
            <pc:docMk/>
            <pc:sldMk cId="1503022009" sldId="260"/>
            <ac:picMk id="10" creationId="{F6D396FB-D0BF-81F9-835B-CAB28BFB67E9}"/>
          </ac:picMkLst>
        </pc:picChg>
      </pc:sldChg>
      <pc:sldChg chg="delSp modSp new mod modClrScheme chgLayout">
        <pc:chgData name="Guest User" userId="" providerId="Windows Live" clId="Web-{012332F3-FF63-EE8D-9719-011456CA54F8}" dt="2024-12-12T03:40:44.236" v="943" actId="20577"/>
        <pc:sldMkLst>
          <pc:docMk/>
          <pc:sldMk cId="2391073286" sldId="261"/>
        </pc:sldMkLst>
        <pc:spChg chg="mod ord">
          <ac:chgData name="Guest User" userId="" providerId="Windows Live" clId="Web-{012332F3-FF63-EE8D-9719-011456CA54F8}" dt="2024-12-12T03:19:51.685" v="594" actId="20577"/>
          <ac:spMkLst>
            <pc:docMk/>
            <pc:sldMk cId="2391073286" sldId="261"/>
            <ac:spMk id="2" creationId="{DDD9B86F-81F8-4389-79FF-6476E92AEDE3}"/>
          </ac:spMkLst>
        </pc:spChg>
        <pc:spChg chg="del">
          <ac:chgData name="Guest User" userId="" providerId="Windows Live" clId="Web-{012332F3-FF63-EE8D-9719-011456CA54F8}" dt="2024-12-12T03:19:30.403" v="571"/>
          <ac:spMkLst>
            <pc:docMk/>
            <pc:sldMk cId="2391073286" sldId="261"/>
            <ac:spMk id="3" creationId="{934B30D7-4EE3-C303-8BFC-92384DE61B27}"/>
          </ac:spMkLst>
        </pc:spChg>
        <pc:spChg chg="mod ord">
          <ac:chgData name="Guest User" userId="" providerId="Windows Live" clId="Web-{012332F3-FF63-EE8D-9719-011456CA54F8}" dt="2024-12-12T03:40:44.236" v="943" actId="20577"/>
          <ac:spMkLst>
            <pc:docMk/>
            <pc:sldMk cId="2391073286" sldId="261"/>
            <ac:spMk id="4" creationId="{387E8D65-AB25-D8D3-F139-A797C053CD97}"/>
          </ac:spMkLst>
        </pc:spChg>
        <pc:spChg chg="del">
          <ac:chgData name="Guest User" userId="" providerId="Windows Live" clId="Web-{012332F3-FF63-EE8D-9719-011456CA54F8}" dt="2024-12-12T03:19:30.403" v="571"/>
          <ac:spMkLst>
            <pc:docMk/>
            <pc:sldMk cId="2391073286" sldId="261"/>
            <ac:spMk id="5" creationId="{D8145649-FD6F-33E1-2EC2-E9FD25C3BB62}"/>
          </ac:spMkLst>
        </pc:spChg>
        <pc:spChg chg="del">
          <ac:chgData name="Guest User" userId="" providerId="Windows Live" clId="Web-{012332F3-FF63-EE8D-9719-011456CA54F8}" dt="2024-12-12T03:19:30.403" v="571"/>
          <ac:spMkLst>
            <pc:docMk/>
            <pc:sldMk cId="2391073286" sldId="261"/>
            <ac:spMk id="6" creationId="{E31D675E-63DB-7335-8F03-870888EE0421}"/>
          </ac:spMkLst>
        </pc:spChg>
        <pc:spChg chg="mod ord">
          <ac:chgData name="Guest User" userId="" providerId="Windows Live" clId="Web-{012332F3-FF63-EE8D-9719-011456CA54F8}" dt="2024-12-12T03:19:30.403" v="571"/>
          <ac:spMkLst>
            <pc:docMk/>
            <pc:sldMk cId="2391073286" sldId="261"/>
            <ac:spMk id="7" creationId="{314C4169-8528-0FF5-E8F5-1013A3EC230A}"/>
          </ac:spMkLst>
        </pc:spChg>
      </pc:sldChg>
      <pc:sldChg chg="modSp new">
        <pc:chgData name="Guest User" userId="" providerId="Windows Live" clId="Web-{012332F3-FF63-EE8D-9719-011456CA54F8}" dt="2024-12-12T03:46:05.139" v="964" actId="20577"/>
        <pc:sldMkLst>
          <pc:docMk/>
          <pc:sldMk cId="4098334665" sldId="262"/>
        </pc:sldMkLst>
        <pc:spChg chg="mod">
          <ac:chgData name="Guest User" userId="" providerId="Windows Live" clId="Web-{012332F3-FF63-EE8D-9719-011456CA54F8}" dt="2024-12-12T03:29:53.103" v="804" actId="20577"/>
          <ac:spMkLst>
            <pc:docMk/>
            <pc:sldMk cId="4098334665" sldId="262"/>
            <ac:spMk id="2" creationId="{8D8B058D-4515-42B6-1DDD-51A54B2FFCDA}"/>
          </ac:spMkLst>
        </pc:spChg>
        <pc:spChg chg="mod">
          <ac:chgData name="Guest User" userId="" providerId="Windows Live" clId="Web-{012332F3-FF63-EE8D-9719-011456CA54F8}" dt="2024-12-12T03:46:05.139" v="964" actId="20577"/>
          <ac:spMkLst>
            <pc:docMk/>
            <pc:sldMk cId="4098334665" sldId="262"/>
            <ac:spMk id="3" creationId="{62047413-CB6C-63A6-109C-D2CBBC44D066}"/>
          </ac:spMkLst>
        </pc:spChg>
      </pc:sldChg>
      <pc:sldMasterChg chg="modSp mod modSldLayout">
        <pc:chgData name="Guest User" userId="" providerId="Windows Live" clId="Web-{012332F3-FF63-EE8D-9719-011456CA54F8}" dt="2024-12-12T02:39:53.111" v="22"/>
        <pc:sldMasterMkLst>
          <pc:docMk/>
          <pc:sldMasterMk cId="3873591358" sldId="2147483648"/>
        </pc:sldMasterMkLst>
        <pc:spChg chg="mod">
          <ac:chgData name="Guest User" userId="" providerId="Windows Live" clId="Web-{012332F3-FF63-EE8D-9719-011456CA54F8}" dt="2024-12-12T02:39:53.111" v="22"/>
          <ac:spMkLst>
            <pc:docMk/>
            <pc:sldMasterMk cId="3873591358" sldId="2147483648"/>
            <ac:spMk id="5" creationId="{E3B995BB-C8A6-3F3F-A05A-4655AC9CCFC3}"/>
          </ac:spMkLst>
        </pc:spChg>
        <pc:sldLayoutChg chg="modSp mod">
          <pc:chgData name="Guest User" userId="" providerId="Windows Live" clId="Web-{012332F3-FF63-EE8D-9719-011456CA54F8}" dt="2024-12-12T02:39:53.111" v="22"/>
          <pc:sldLayoutMkLst>
            <pc:docMk/>
            <pc:sldMasterMk cId="3873591358" sldId="2147483648"/>
            <pc:sldLayoutMk cId="2268042428" sldId="2147483649"/>
          </pc:sldLayoutMkLst>
          <pc:spChg chg="mod">
            <ac:chgData name="Guest User" userId="" providerId="Windows Live" clId="Web-{012332F3-FF63-EE8D-9719-011456CA54F8}" dt="2024-12-12T02:39:53.111" v="22"/>
            <ac:spMkLst>
              <pc:docMk/>
              <pc:sldMasterMk cId="3873591358" sldId="2147483648"/>
              <pc:sldLayoutMk cId="2268042428" sldId="2147483649"/>
              <ac:spMk id="5" creationId="{52DAFCD3-49DA-5FE6-5F03-1791BFD8253F}"/>
            </ac:spMkLst>
          </pc:spChg>
        </pc:sldLayoutChg>
        <pc:sldLayoutChg chg="modSp mod">
          <pc:chgData name="Guest User" userId="" providerId="Windows Live" clId="Web-{012332F3-FF63-EE8D-9719-011456CA54F8}" dt="2024-12-12T02:39:53.111" v="22"/>
          <pc:sldLayoutMkLst>
            <pc:docMk/>
            <pc:sldMasterMk cId="3873591358" sldId="2147483648"/>
            <pc:sldLayoutMk cId="1055703048" sldId="2147483650"/>
          </pc:sldLayoutMkLst>
          <pc:spChg chg="mod">
            <ac:chgData name="Guest User" userId="" providerId="Windows Live" clId="Web-{012332F3-FF63-EE8D-9719-011456CA54F8}" dt="2024-12-12T02:39:53.111" v="22"/>
            <ac:spMkLst>
              <pc:docMk/>
              <pc:sldMasterMk cId="3873591358" sldId="2147483648"/>
              <pc:sldLayoutMk cId="1055703048" sldId="2147483650"/>
              <ac:spMk id="5" creationId="{676AE90F-8DA8-CC74-D5F7-FD347B759955}"/>
            </ac:spMkLst>
          </pc:spChg>
        </pc:sldLayoutChg>
        <pc:sldLayoutChg chg="modSp mod">
          <pc:chgData name="Guest User" userId="" providerId="Windows Live" clId="Web-{012332F3-FF63-EE8D-9719-011456CA54F8}" dt="2024-12-12T02:39:53.111" v="22"/>
          <pc:sldLayoutMkLst>
            <pc:docMk/>
            <pc:sldMasterMk cId="3873591358" sldId="2147483648"/>
            <pc:sldLayoutMk cId="3025906688" sldId="2147483651"/>
          </pc:sldLayoutMkLst>
          <pc:spChg chg="mod">
            <ac:chgData name="Guest User" userId="" providerId="Windows Live" clId="Web-{012332F3-FF63-EE8D-9719-011456CA54F8}" dt="2024-12-12T02:39:53.111" v="22"/>
            <ac:spMkLst>
              <pc:docMk/>
              <pc:sldMasterMk cId="3873591358" sldId="2147483648"/>
              <pc:sldLayoutMk cId="3025906688" sldId="2147483651"/>
              <ac:spMk id="5" creationId="{1D72AED4-8D0F-8477-15D8-202CE1C66DFE}"/>
            </ac:spMkLst>
          </pc:spChg>
        </pc:sldLayoutChg>
        <pc:sldLayoutChg chg="modSp mod">
          <pc:chgData name="Guest User" userId="" providerId="Windows Live" clId="Web-{012332F3-FF63-EE8D-9719-011456CA54F8}" dt="2024-12-12T02:39:53.111" v="22"/>
          <pc:sldLayoutMkLst>
            <pc:docMk/>
            <pc:sldMasterMk cId="3873591358" sldId="2147483648"/>
            <pc:sldLayoutMk cId="2502639083" sldId="2147483652"/>
          </pc:sldLayoutMkLst>
          <pc:spChg chg="mod">
            <ac:chgData name="Guest User" userId="" providerId="Windows Live" clId="Web-{012332F3-FF63-EE8D-9719-011456CA54F8}" dt="2024-12-12T02:39:53.111" v="22"/>
            <ac:spMkLst>
              <pc:docMk/>
              <pc:sldMasterMk cId="3873591358" sldId="2147483648"/>
              <pc:sldLayoutMk cId="2502639083" sldId="2147483652"/>
              <ac:spMk id="6" creationId="{7E47CFB9-526F-E31D-61EC-5FAEA8F0A42C}"/>
            </ac:spMkLst>
          </pc:spChg>
        </pc:sldLayoutChg>
        <pc:sldLayoutChg chg="modSp mod">
          <pc:chgData name="Guest User" userId="" providerId="Windows Live" clId="Web-{012332F3-FF63-EE8D-9719-011456CA54F8}" dt="2024-12-12T02:39:53.111" v="22"/>
          <pc:sldLayoutMkLst>
            <pc:docMk/>
            <pc:sldMasterMk cId="3873591358" sldId="2147483648"/>
            <pc:sldLayoutMk cId="743617921" sldId="2147483653"/>
          </pc:sldLayoutMkLst>
          <pc:spChg chg="mod">
            <ac:chgData name="Guest User" userId="" providerId="Windows Live" clId="Web-{012332F3-FF63-EE8D-9719-011456CA54F8}" dt="2024-12-12T02:39:53.111" v="22"/>
            <ac:spMkLst>
              <pc:docMk/>
              <pc:sldMasterMk cId="3873591358" sldId="2147483648"/>
              <pc:sldLayoutMk cId="743617921" sldId="2147483653"/>
              <ac:spMk id="8" creationId="{4D55BDD3-7FF2-548E-ADDD-D28A8E6FA89A}"/>
            </ac:spMkLst>
          </pc:spChg>
        </pc:sldLayoutChg>
        <pc:sldLayoutChg chg="modSp mod">
          <pc:chgData name="Guest User" userId="" providerId="Windows Live" clId="Web-{012332F3-FF63-EE8D-9719-011456CA54F8}" dt="2024-12-12T02:39:53.111" v="22"/>
          <pc:sldLayoutMkLst>
            <pc:docMk/>
            <pc:sldMasterMk cId="3873591358" sldId="2147483648"/>
            <pc:sldLayoutMk cId="3270131880" sldId="2147483654"/>
          </pc:sldLayoutMkLst>
          <pc:spChg chg="mod">
            <ac:chgData name="Guest User" userId="" providerId="Windows Live" clId="Web-{012332F3-FF63-EE8D-9719-011456CA54F8}" dt="2024-12-12T02:39:53.111" v="22"/>
            <ac:spMkLst>
              <pc:docMk/>
              <pc:sldMasterMk cId="3873591358" sldId="2147483648"/>
              <pc:sldLayoutMk cId="3270131880" sldId="2147483654"/>
              <ac:spMk id="4" creationId="{F28DC777-C282-9FA0-CD9A-1260FCDDE01D}"/>
            </ac:spMkLst>
          </pc:spChg>
        </pc:sldLayoutChg>
        <pc:sldLayoutChg chg="modSp mod">
          <pc:chgData name="Guest User" userId="" providerId="Windows Live" clId="Web-{012332F3-FF63-EE8D-9719-011456CA54F8}" dt="2024-12-12T02:39:53.111" v="22"/>
          <pc:sldLayoutMkLst>
            <pc:docMk/>
            <pc:sldMasterMk cId="3873591358" sldId="2147483648"/>
            <pc:sldLayoutMk cId="1820083853" sldId="2147483655"/>
          </pc:sldLayoutMkLst>
          <pc:spChg chg="mod">
            <ac:chgData name="Guest User" userId="" providerId="Windows Live" clId="Web-{012332F3-FF63-EE8D-9719-011456CA54F8}" dt="2024-12-12T02:39:53.111" v="22"/>
            <ac:spMkLst>
              <pc:docMk/>
              <pc:sldMasterMk cId="3873591358" sldId="2147483648"/>
              <pc:sldLayoutMk cId="1820083853" sldId="2147483655"/>
              <ac:spMk id="3" creationId="{C42BBAA1-613A-C884-0EBE-2967625CE645}"/>
            </ac:spMkLst>
          </pc:spChg>
        </pc:sldLayoutChg>
        <pc:sldLayoutChg chg="modSp mod">
          <pc:chgData name="Guest User" userId="" providerId="Windows Live" clId="Web-{012332F3-FF63-EE8D-9719-011456CA54F8}" dt="2024-12-12T02:39:53.111" v="22"/>
          <pc:sldLayoutMkLst>
            <pc:docMk/>
            <pc:sldMasterMk cId="3873591358" sldId="2147483648"/>
            <pc:sldLayoutMk cId="3653927164" sldId="2147483656"/>
          </pc:sldLayoutMkLst>
          <pc:spChg chg="mod">
            <ac:chgData name="Guest User" userId="" providerId="Windows Live" clId="Web-{012332F3-FF63-EE8D-9719-011456CA54F8}" dt="2024-12-12T02:39:53.111" v="22"/>
            <ac:spMkLst>
              <pc:docMk/>
              <pc:sldMasterMk cId="3873591358" sldId="2147483648"/>
              <pc:sldLayoutMk cId="3653927164" sldId="2147483656"/>
              <ac:spMk id="6" creationId="{DF3771C9-281B-012D-A5D7-C101FB3F5447}"/>
            </ac:spMkLst>
          </pc:spChg>
        </pc:sldLayoutChg>
        <pc:sldLayoutChg chg="modSp mod">
          <pc:chgData name="Guest User" userId="" providerId="Windows Live" clId="Web-{012332F3-FF63-EE8D-9719-011456CA54F8}" dt="2024-12-12T02:39:53.111" v="22"/>
          <pc:sldLayoutMkLst>
            <pc:docMk/>
            <pc:sldMasterMk cId="3873591358" sldId="2147483648"/>
            <pc:sldLayoutMk cId="2583894040" sldId="2147483657"/>
          </pc:sldLayoutMkLst>
          <pc:spChg chg="mod">
            <ac:chgData name="Guest User" userId="" providerId="Windows Live" clId="Web-{012332F3-FF63-EE8D-9719-011456CA54F8}" dt="2024-12-12T02:39:53.111" v="22"/>
            <ac:spMkLst>
              <pc:docMk/>
              <pc:sldMasterMk cId="3873591358" sldId="2147483648"/>
              <pc:sldLayoutMk cId="2583894040" sldId="2147483657"/>
              <ac:spMk id="6" creationId="{DC9A1653-233C-5B45-6AD6-5771E4392DEE}"/>
            </ac:spMkLst>
          </pc:spChg>
        </pc:sldLayoutChg>
        <pc:sldLayoutChg chg="modSp mod">
          <pc:chgData name="Guest User" userId="" providerId="Windows Live" clId="Web-{012332F3-FF63-EE8D-9719-011456CA54F8}" dt="2024-12-12T02:39:53.111" v="22"/>
          <pc:sldLayoutMkLst>
            <pc:docMk/>
            <pc:sldMasterMk cId="3873591358" sldId="2147483648"/>
            <pc:sldLayoutMk cId="163892717" sldId="2147483658"/>
          </pc:sldLayoutMkLst>
          <pc:spChg chg="mod">
            <ac:chgData name="Guest User" userId="" providerId="Windows Live" clId="Web-{012332F3-FF63-EE8D-9719-011456CA54F8}" dt="2024-12-12T02:39:53.111" v="22"/>
            <ac:spMkLst>
              <pc:docMk/>
              <pc:sldMasterMk cId="3873591358" sldId="2147483648"/>
              <pc:sldLayoutMk cId="163892717" sldId="2147483658"/>
              <ac:spMk id="5" creationId="{8BC5BE0E-1380-1C61-35E6-EB02E037B6C3}"/>
            </ac:spMkLst>
          </pc:spChg>
        </pc:sldLayoutChg>
        <pc:sldLayoutChg chg="modSp mod">
          <pc:chgData name="Guest User" userId="" providerId="Windows Live" clId="Web-{012332F3-FF63-EE8D-9719-011456CA54F8}" dt="2024-12-12T02:39:53.111" v="22"/>
          <pc:sldLayoutMkLst>
            <pc:docMk/>
            <pc:sldMasterMk cId="3873591358" sldId="2147483648"/>
            <pc:sldLayoutMk cId="4107963290" sldId="2147483659"/>
          </pc:sldLayoutMkLst>
          <pc:spChg chg="mod">
            <ac:chgData name="Guest User" userId="" providerId="Windows Live" clId="Web-{012332F3-FF63-EE8D-9719-011456CA54F8}" dt="2024-12-12T02:39:53.111" v="22"/>
            <ac:spMkLst>
              <pc:docMk/>
              <pc:sldMasterMk cId="3873591358" sldId="2147483648"/>
              <pc:sldLayoutMk cId="4107963290" sldId="2147483659"/>
              <ac:spMk id="5" creationId="{D488EBFE-1700-269E-FA11-95106DB29C38}"/>
            </ac:spMkLst>
          </pc:spChg>
        </pc:sldLayoutChg>
      </pc:sldMasterChg>
    </pc:docChg>
  </pc:docChgLst>
  <pc:docChgLst>
    <pc:chgData name="Guest User" providerId="Windows Live" clId="Web-{8BBC9849-C006-6B6E-C1EE-D9C595C1E43E}"/>
    <pc:docChg chg="modSld">
      <pc:chgData name="Guest User" userId="" providerId="Windows Live" clId="Web-{8BBC9849-C006-6B6E-C1EE-D9C595C1E43E}" dt="2024-12-13T18:51:22.107" v="128"/>
      <pc:docMkLst>
        <pc:docMk/>
      </pc:docMkLst>
      <pc:sldChg chg="addSp delSp modSp">
        <pc:chgData name="Guest User" userId="" providerId="Windows Live" clId="Web-{8BBC9849-C006-6B6E-C1EE-D9C595C1E43E}" dt="2024-12-13T18:51:22.107" v="128"/>
        <pc:sldMkLst>
          <pc:docMk/>
          <pc:sldMk cId="4081063540" sldId="263"/>
        </pc:sldMkLst>
        <pc:spChg chg="add del mod ord">
          <ac:chgData name="Guest User" userId="" providerId="Windows Live" clId="Web-{8BBC9849-C006-6B6E-C1EE-D9C595C1E43E}" dt="2024-12-13T18:49:01.526" v="112"/>
          <ac:spMkLst>
            <pc:docMk/>
            <pc:sldMk cId="4081063540" sldId="263"/>
            <ac:spMk id="2" creationId="{97CBCA04-5037-D72C-37F4-182F1E06D4D5}"/>
          </ac:spMkLst>
        </pc:spChg>
        <pc:spChg chg="add del mod ord">
          <ac:chgData name="Guest User" userId="" providerId="Windows Live" clId="Web-{8BBC9849-C006-6B6E-C1EE-D9C595C1E43E}" dt="2024-12-13T18:51:22.107" v="128"/>
          <ac:spMkLst>
            <pc:docMk/>
            <pc:sldMk cId="4081063540" sldId="263"/>
            <ac:spMk id="3" creationId="{4110F4D4-909E-A7C5-4269-01952F5A6698}"/>
          </ac:spMkLst>
        </pc:spChg>
        <pc:spChg chg="mod modVis">
          <ac:chgData name="Guest User" userId="" providerId="Windows Live" clId="Web-{8BBC9849-C006-6B6E-C1EE-D9C595C1E43E}" dt="2024-12-13T18:50:52.325" v="126"/>
          <ac:spMkLst>
            <pc:docMk/>
            <pc:sldMk cId="4081063540" sldId="263"/>
            <ac:spMk id="9" creationId="{B6184657-60FD-4A7F-B538-728B5747B05D}"/>
          </ac:spMkLst>
        </pc:spChg>
        <pc:spChg chg="ord">
          <ac:chgData name="Guest User" userId="" providerId="Windows Live" clId="Web-{8BBC9849-C006-6B6E-C1EE-D9C595C1E43E}" dt="2024-12-13T18:48:49.900" v="109"/>
          <ac:spMkLst>
            <pc:docMk/>
            <pc:sldMk cId="4081063540" sldId="263"/>
            <ac:spMk id="10" creationId="{DE020686-FB6E-B9A4-6E56-BF5F59861736}"/>
          </ac:spMkLst>
        </pc:spChg>
        <pc:picChg chg="ord">
          <ac:chgData name="Guest User" userId="" providerId="Windows Live" clId="Web-{8BBC9849-C006-6B6E-C1EE-D9C595C1E43E}" dt="2024-12-13T18:48:50.760" v="110"/>
          <ac:picMkLst>
            <pc:docMk/>
            <pc:sldMk cId="4081063540" sldId="263"/>
            <ac:picMk id="12" creationId="{FC935258-5384-A5DC-9DB5-2038A6E08C69}"/>
          </ac:picMkLst>
        </pc:picChg>
      </pc:sldChg>
      <pc:sldChg chg="modSp">
        <pc:chgData name="Guest User" userId="" providerId="Windows Live" clId="Web-{8BBC9849-C006-6B6E-C1EE-D9C595C1E43E}" dt="2024-12-13T18:46:46.117" v="90" actId="20577"/>
        <pc:sldMkLst>
          <pc:docMk/>
          <pc:sldMk cId="4153961309" sldId="264"/>
        </pc:sldMkLst>
        <pc:spChg chg="mod">
          <ac:chgData name="Guest User" userId="" providerId="Windows Live" clId="Web-{8BBC9849-C006-6B6E-C1EE-D9C595C1E43E}" dt="2024-12-13T18:46:00.522" v="43" actId="20577"/>
          <ac:spMkLst>
            <pc:docMk/>
            <pc:sldMk cId="4153961309" sldId="264"/>
            <ac:spMk id="14" creationId="{C6E51D87-FACC-89B7-6968-436F16B0E280}"/>
          </ac:spMkLst>
        </pc:spChg>
        <pc:spChg chg="mod">
          <ac:chgData name="Guest User" userId="" providerId="Windows Live" clId="Web-{8BBC9849-C006-6B6E-C1EE-D9C595C1E43E}" dt="2024-12-13T18:46:12.366" v="55" actId="20577"/>
          <ac:spMkLst>
            <pc:docMk/>
            <pc:sldMk cId="4153961309" sldId="264"/>
            <ac:spMk id="15" creationId="{02D9D952-7311-1B13-FD33-DED2A9BD39A1}"/>
          </ac:spMkLst>
        </pc:spChg>
        <pc:spChg chg="mod">
          <ac:chgData name="Guest User" userId="" providerId="Windows Live" clId="Web-{8BBC9849-C006-6B6E-C1EE-D9C595C1E43E}" dt="2024-12-13T18:46:46.117" v="90" actId="20577"/>
          <ac:spMkLst>
            <pc:docMk/>
            <pc:sldMk cId="4153961309" sldId="264"/>
            <ac:spMk id="16" creationId="{2E43C6AD-6C97-84BB-281E-E53585C961BB}"/>
          </ac:spMkLst>
        </pc:spChg>
      </pc:sldChg>
    </pc:docChg>
  </pc:docChgLst>
  <pc:docChgLst>
    <pc:chgData name="Guest User" providerId="Windows Live" clId="Web-{DC0BB3A3-7750-F960-0A07-BD31770B6900}"/>
    <pc:docChg chg="mod addSld delSld modSld sldOrd modMainMaster">
      <pc:chgData name="Guest User" userId="" providerId="Windows Live" clId="Web-{DC0BB3A3-7750-F960-0A07-BD31770B6900}" dt="2024-12-12T21:35:14.977" v="1996" actId="14100"/>
      <pc:docMkLst>
        <pc:docMk/>
      </pc:docMkLst>
      <pc:sldChg chg="modSp">
        <pc:chgData name="Guest User" userId="" providerId="Windows Live" clId="Web-{DC0BB3A3-7750-F960-0A07-BD31770B6900}" dt="2024-12-12T21:03:51.205" v="1385"/>
        <pc:sldMkLst>
          <pc:docMk/>
          <pc:sldMk cId="1403720251" sldId="256"/>
        </pc:sldMkLst>
        <pc:picChg chg="mod">
          <ac:chgData name="Guest User" userId="" providerId="Windows Live" clId="Web-{DC0BB3A3-7750-F960-0A07-BD31770B6900}" dt="2024-12-12T19:42:39.762" v="160"/>
          <ac:picMkLst>
            <pc:docMk/>
            <pc:sldMk cId="1403720251" sldId="256"/>
            <ac:picMk id="5" creationId="{DA47D332-028E-BCA0-9500-FC6E708117F5}"/>
          </ac:picMkLst>
        </pc:picChg>
        <pc:picChg chg="mod">
          <ac:chgData name="Guest User" userId="" providerId="Windows Live" clId="Web-{DC0BB3A3-7750-F960-0A07-BD31770B6900}" dt="2024-12-12T21:03:51.205" v="1385"/>
          <ac:picMkLst>
            <pc:docMk/>
            <pc:sldMk cId="1403720251" sldId="256"/>
            <ac:picMk id="9" creationId="{BAD50B64-9691-23BD-F0B7-64732DFF9592}"/>
          </ac:picMkLst>
        </pc:picChg>
      </pc:sldChg>
      <pc:sldChg chg="addSp delSp modSp">
        <pc:chgData name="Guest User" userId="" providerId="Windows Live" clId="Web-{DC0BB3A3-7750-F960-0A07-BD31770B6900}" dt="2024-12-12T21:34:53.007" v="1992" actId="20577"/>
        <pc:sldMkLst>
          <pc:docMk/>
          <pc:sldMk cId="3376215100" sldId="257"/>
        </pc:sldMkLst>
        <pc:spChg chg="add del mod">
          <ac:chgData name="Guest User" userId="" providerId="Windows Live" clId="Web-{DC0BB3A3-7750-F960-0A07-BD31770B6900}" dt="2024-12-12T19:26:54.353" v="53"/>
          <ac:spMkLst>
            <pc:docMk/>
            <pc:sldMk cId="3376215100" sldId="257"/>
            <ac:spMk id="6" creationId="{FAC5E370-B9D5-095C-D636-ECB8051B4494}"/>
          </ac:spMkLst>
        </pc:spChg>
        <pc:spChg chg="add mod">
          <ac:chgData name="Guest User" userId="" providerId="Windows Live" clId="Web-{DC0BB3A3-7750-F960-0A07-BD31770B6900}" dt="2024-12-12T19:39:41.287" v="136" actId="20577"/>
          <ac:spMkLst>
            <pc:docMk/>
            <pc:sldMk cId="3376215100" sldId="257"/>
            <ac:spMk id="7" creationId="{700EC224-E8B3-12E3-3885-B00E147A067F}"/>
          </ac:spMkLst>
        </pc:spChg>
        <pc:spChg chg="add mod">
          <ac:chgData name="Guest User" userId="" providerId="Windows Live" clId="Web-{DC0BB3A3-7750-F960-0A07-BD31770B6900}" dt="2024-12-12T19:42:11.355" v="159" actId="20577"/>
          <ac:spMkLst>
            <pc:docMk/>
            <pc:sldMk cId="3376215100" sldId="257"/>
            <ac:spMk id="8" creationId="{EC23FDDB-8DB1-5957-2698-8545269C8600}"/>
          </ac:spMkLst>
        </pc:spChg>
        <pc:spChg chg="add del mod">
          <ac:chgData name="Guest User" userId="" providerId="Windows Live" clId="Web-{DC0BB3A3-7750-F960-0A07-BD31770B6900}" dt="2024-12-12T19:31:26.285" v="66"/>
          <ac:spMkLst>
            <pc:docMk/>
            <pc:sldMk cId="3376215100" sldId="257"/>
            <ac:spMk id="9" creationId="{A67F22B2-95F2-102E-96E6-E11EB97335ED}"/>
          </ac:spMkLst>
        </pc:spChg>
        <pc:spChg chg="add mod">
          <ac:chgData name="Guest User" userId="" providerId="Windows Live" clId="Web-{DC0BB3A3-7750-F960-0A07-BD31770B6900}" dt="2024-12-12T21:34:53.007" v="1992" actId="20577"/>
          <ac:spMkLst>
            <pc:docMk/>
            <pc:sldMk cId="3376215100" sldId="257"/>
            <ac:spMk id="10" creationId="{F044520F-3184-58B3-1988-E7DDC3EE3100}"/>
          </ac:spMkLst>
        </pc:spChg>
        <pc:spChg chg="add mod">
          <ac:chgData name="Guest User" userId="" providerId="Windows Live" clId="Web-{DC0BB3A3-7750-F960-0A07-BD31770B6900}" dt="2024-12-12T21:02:57.437" v="1381"/>
          <ac:spMkLst>
            <pc:docMk/>
            <pc:sldMk cId="3376215100" sldId="257"/>
            <ac:spMk id="11" creationId="{50521AA2-1C60-B23D-DFC2-12C63EFB7E21}"/>
          </ac:spMkLst>
        </pc:spChg>
        <pc:picChg chg="add del mod">
          <ac:chgData name="Guest User" userId="" providerId="Windows Live" clId="Web-{DC0BB3A3-7750-F960-0A07-BD31770B6900}" dt="2024-12-12T19:18:28.147" v="3"/>
          <ac:picMkLst>
            <pc:docMk/>
            <pc:sldMk cId="3376215100" sldId="257"/>
            <ac:picMk id="2" creationId="{BB98C04D-BA37-56FD-803B-5783484ACEA5}"/>
          </ac:picMkLst>
        </pc:picChg>
        <pc:picChg chg="add del mod">
          <ac:chgData name="Guest User" userId="" providerId="Windows Live" clId="Web-{DC0BB3A3-7750-F960-0A07-BD31770B6900}" dt="2024-12-12T19:19:12.164" v="10"/>
          <ac:picMkLst>
            <pc:docMk/>
            <pc:sldMk cId="3376215100" sldId="257"/>
            <ac:picMk id="3" creationId="{76A3EACE-98E8-C710-7C41-FE968CE29CE2}"/>
          </ac:picMkLst>
        </pc:picChg>
        <pc:picChg chg="add mod">
          <ac:chgData name="Guest User" userId="" providerId="Windows Live" clId="Web-{DC0BB3A3-7750-F960-0A07-BD31770B6900}" dt="2024-12-12T19:40:44.711" v="150" actId="1076"/>
          <ac:picMkLst>
            <pc:docMk/>
            <pc:sldMk cId="3376215100" sldId="257"/>
            <ac:picMk id="4" creationId="{19AF2AC5-A49A-1FF2-A08B-09E80CD3B74C}"/>
          </ac:picMkLst>
        </pc:picChg>
        <pc:picChg chg="add mod">
          <ac:chgData name="Guest User" userId="" providerId="Windows Live" clId="Web-{DC0BB3A3-7750-F960-0A07-BD31770B6900}" dt="2024-12-12T19:31:39.019" v="69" actId="1076"/>
          <ac:picMkLst>
            <pc:docMk/>
            <pc:sldMk cId="3376215100" sldId="257"/>
            <ac:picMk id="5" creationId="{9D522C2F-2E7F-F9B4-4BB0-392E94223295}"/>
          </ac:picMkLst>
        </pc:picChg>
        <pc:picChg chg="add mod">
          <ac:chgData name="Guest User" userId="" providerId="Windows Live" clId="Web-{DC0BB3A3-7750-F960-0A07-BD31770B6900}" dt="2024-12-12T21:04:08.174" v="1387"/>
          <ac:picMkLst>
            <pc:docMk/>
            <pc:sldMk cId="3376215100" sldId="257"/>
            <ac:picMk id="13" creationId="{C3BEB1E9-9D4E-1D45-896C-A19F80375A4E}"/>
          </ac:picMkLst>
        </pc:picChg>
      </pc:sldChg>
      <pc:sldChg chg="addSp delSp modSp del">
        <pc:chgData name="Guest User" userId="" providerId="Windows Live" clId="Web-{DC0BB3A3-7750-F960-0A07-BD31770B6900}" dt="2024-12-12T20:01:47.382" v="385"/>
        <pc:sldMkLst>
          <pc:docMk/>
          <pc:sldMk cId="1343299218" sldId="258"/>
        </pc:sldMkLst>
        <pc:spChg chg="mod">
          <ac:chgData name="Guest User" userId="" providerId="Windows Live" clId="Web-{DC0BB3A3-7750-F960-0A07-BD31770B6900}" dt="2024-12-12T19:45:32.769" v="196" actId="20577"/>
          <ac:spMkLst>
            <pc:docMk/>
            <pc:sldMk cId="1343299218" sldId="258"/>
            <ac:spMk id="2" creationId="{E9F24F14-8708-F0BE-99E1-C3BC213189E4}"/>
          </ac:spMkLst>
        </pc:spChg>
        <pc:spChg chg="add mod">
          <ac:chgData name="Guest User" userId="" providerId="Windows Live" clId="Web-{DC0BB3A3-7750-F960-0A07-BD31770B6900}" dt="2024-12-12T19:28:01.058" v="61"/>
          <ac:spMkLst>
            <pc:docMk/>
            <pc:sldMk cId="1343299218" sldId="258"/>
            <ac:spMk id="4" creationId="{4E3E104D-AD39-80CB-9D24-4284D5D26D57}"/>
          </ac:spMkLst>
        </pc:spChg>
        <pc:picChg chg="add del mod">
          <ac:chgData name="Guest User" userId="" providerId="Windows Live" clId="Web-{DC0BB3A3-7750-F960-0A07-BD31770B6900}" dt="2024-12-12T19:50:30.076" v="207"/>
          <ac:picMkLst>
            <pc:docMk/>
            <pc:sldMk cId="1343299218" sldId="258"/>
            <ac:picMk id="5" creationId="{6B579E7D-08AB-2574-2030-C50A71F383C6}"/>
          </ac:picMkLst>
        </pc:picChg>
        <pc:picChg chg="add del">
          <ac:chgData name="Guest User" userId="" providerId="Windows Live" clId="Web-{DC0BB3A3-7750-F960-0A07-BD31770B6900}" dt="2024-12-12T19:45:41.378" v="198"/>
          <ac:picMkLst>
            <pc:docMk/>
            <pc:sldMk cId="1343299218" sldId="258"/>
            <ac:picMk id="12" creationId="{82E15B26-8C86-041F-E9C3-D8DBAC4DD2EC}"/>
          </ac:picMkLst>
        </pc:picChg>
      </pc:sldChg>
      <pc:sldChg chg="addSp delSp modSp mod setBg modClrScheme chgLayout">
        <pc:chgData name="Guest User" userId="" providerId="Windows Live" clId="Web-{DC0BB3A3-7750-F960-0A07-BD31770B6900}" dt="2024-12-12T21:33:55.271" v="1986" actId="1076"/>
        <pc:sldMkLst>
          <pc:docMk/>
          <pc:sldMk cId="1009749156" sldId="259"/>
        </pc:sldMkLst>
        <pc:spChg chg="del">
          <ac:chgData name="Guest User" userId="" providerId="Windows Live" clId="Web-{DC0BB3A3-7750-F960-0A07-BD31770B6900}" dt="2024-12-12T21:26:34.973" v="1905"/>
          <ac:spMkLst>
            <pc:docMk/>
            <pc:sldMk cId="1009749156" sldId="259"/>
            <ac:spMk id="2" creationId="{CAE1C398-CC88-5716-06EF-09C8C1810391}"/>
          </ac:spMkLst>
        </pc:spChg>
        <pc:spChg chg="del">
          <ac:chgData name="Guest User" userId="" providerId="Windows Live" clId="Web-{DC0BB3A3-7750-F960-0A07-BD31770B6900}" dt="2024-12-12T21:26:34.973" v="1903"/>
          <ac:spMkLst>
            <pc:docMk/>
            <pc:sldMk cId="1009749156" sldId="259"/>
            <ac:spMk id="3" creationId="{FD0991C3-00A5-60AE-27AD-CF4B5622A333}"/>
          </ac:spMkLst>
        </pc:spChg>
        <pc:spChg chg="add del mod">
          <ac:chgData name="Guest User" userId="" providerId="Windows Live" clId="Web-{DC0BB3A3-7750-F960-0A07-BD31770B6900}" dt="2024-12-12T21:26:34.958" v="1901"/>
          <ac:spMkLst>
            <pc:docMk/>
            <pc:sldMk cId="1009749156" sldId="259"/>
            <ac:spMk id="4" creationId="{D4A6A054-9D0F-3919-C7DC-FD81D55872FA}"/>
          </ac:spMkLst>
        </pc:spChg>
        <pc:spChg chg="add del mod">
          <ac:chgData name="Guest User" userId="" providerId="Windows Live" clId="Web-{DC0BB3A3-7750-F960-0A07-BD31770B6900}" dt="2024-12-12T21:26:37.411" v="1908"/>
          <ac:spMkLst>
            <pc:docMk/>
            <pc:sldMk cId="1009749156" sldId="259"/>
            <ac:spMk id="7" creationId="{28FBBE50-817B-A281-FFA0-CD3DD4BC9BC1}"/>
          </ac:spMkLst>
        </pc:spChg>
        <pc:spChg chg="add del mod">
          <ac:chgData name="Guest User" userId="" providerId="Windows Live" clId="Web-{DC0BB3A3-7750-F960-0A07-BD31770B6900}" dt="2024-12-12T21:26:37.411" v="1907"/>
          <ac:spMkLst>
            <pc:docMk/>
            <pc:sldMk cId="1009749156" sldId="259"/>
            <ac:spMk id="9" creationId="{30A3BA85-5754-31C1-E925-A69F86C717E4}"/>
          </ac:spMkLst>
        </pc:spChg>
        <pc:spChg chg="del">
          <ac:chgData name="Guest User" userId="" providerId="Windows Live" clId="Web-{DC0BB3A3-7750-F960-0A07-BD31770B6900}" dt="2024-12-12T21:26:34.973" v="1906"/>
          <ac:spMkLst>
            <pc:docMk/>
            <pc:sldMk cId="1009749156" sldId="259"/>
            <ac:spMk id="10" creationId="{743AA782-23D1-4521-8CAD-47662984AA08}"/>
          </ac:spMkLst>
        </pc:spChg>
        <pc:spChg chg="add mod">
          <ac:chgData name="Guest User" userId="" providerId="Windows Live" clId="Web-{DC0BB3A3-7750-F960-0A07-BD31770B6900}" dt="2024-12-12T21:31:56.751" v="1943" actId="20577"/>
          <ac:spMkLst>
            <pc:docMk/>
            <pc:sldMk cId="1009749156" sldId="259"/>
            <ac:spMk id="11" creationId="{AE68E586-B3BD-138A-A0F2-F901988E5A90}"/>
          </ac:spMkLst>
        </pc:spChg>
        <pc:spChg chg="del">
          <ac:chgData name="Guest User" userId="" providerId="Windows Live" clId="Web-{DC0BB3A3-7750-F960-0A07-BD31770B6900}" dt="2024-12-12T21:26:34.973" v="1904"/>
          <ac:spMkLst>
            <pc:docMk/>
            <pc:sldMk cId="1009749156" sldId="259"/>
            <ac:spMk id="12" creationId="{71877DBC-BB60-40F0-AC93-2ACDBAAE60CE}"/>
          </ac:spMkLst>
        </pc:spChg>
        <pc:spChg chg="add del mod">
          <ac:chgData name="Guest User" userId="" providerId="Windows Live" clId="Web-{DC0BB3A3-7750-F960-0A07-BD31770B6900}" dt="2024-12-12T21:27:22.256" v="1910"/>
          <ac:spMkLst>
            <pc:docMk/>
            <pc:sldMk cId="1009749156" sldId="259"/>
            <ac:spMk id="13" creationId="{9DD802BB-0299-55E6-5572-9284BA437E16}"/>
          </ac:spMkLst>
        </pc:spChg>
        <pc:spChg chg="add mod">
          <ac:chgData name="Guest User" userId="" providerId="Windows Live" clId="Web-{DC0BB3A3-7750-F960-0A07-BD31770B6900}" dt="2024-12-12T21:33:34.598" v="1983" actId="20577"/>
          <ac:spMkLst>
            <pc:docMk/>
            <pc:sldMk cId="1009749156" sldId="259"/>
            <ac:spMk id="14" creationId="{B7EFDE2C-A638-E1C6-7240-2897F89EF6AD}"/>
          </ac:spMkLst>
        </pc:spChg>
        <pc:spChg chg="add mod ord">
          <ac:chgData name="Guest User" userId="" providerId="Windows Live" clId="Web-{DC0BB3A3-7750-F960-0A07-BD31770B6900}" dt="2024-12-12T21:31:17.655" v="1938"/>
          <ac:spMkLst>
            <pc:docMk/>
            <pc:sldMk cId="1009749156" sldId="259"/>
            <ac:spMk id="16" creationId="{9AFCD6DC-CA60-E905-CB2F-3BB94AE1EFA0}"/>
          </ac:spMkLst>
        </pc:spChg>
        <pc:picChg chg="del">
          <ac:chgData name="Guest User" userId="" providerId="Windows Live" clId="Web-{DC0BB3A3-7750-F960-0A07-BD31770B6900}" dt="2024-12-12T21:26:34.958" v="1902"/>
          <ac:picMkLst>
            <pc:docMk/>
            <pc:sldMk cId="1009749156" sldId="259"/>
            <ac:picMk id="5" creationId="{82439411-FE36-6637-E87D-72559F9D4BAE}"/>
          </ac:picMkLst>
        </pc:picChg>
        <pc:picChg chg="add mod ord">
          <ac:chgData name="Guest User" userId="" providerId="Windows Live" clId="Web-{DC0BB3A3-7750-F960-0A07-BD31770B6900}" dt="2024-12-12T21:30:10.512" v="1935"/>
          <ac:picMkLst>
            <pc:docMk/>
            <pc:sldMk cId="1009749156" sldId="259"/>
            <ac:picMk id="15" creationId="{A835F18E-AD03-404D-479D-D268B517EBDA}"/>
          </ac:picMkLst>
        </pc:picChg>
        <pc:picChg chg="add mod">
          <ac:chgData name="Guest User" userId="" providerId="Windows Live" clId="Web-{DC0BB3A3-7750-F960-0A07-BD31770B6900}" dt="2024-12-12T21:33:55.271" v="1986" actId="1076"/>
          <ac:picMkLst>
            <pc:docMk/>
            <pc:sldMk cId="1009749156" sldId="259"/>
            <ac:picMk id="18" creationId="{5D91EB95-89E1-F789-2708-6EC6E5B0396D}"/>
          </ac:picMkLst>
        </pc:picChg>
      </pc:sldChg>
      <pc:sldChg chg="addSp modSp del">
        <pc:chgData name="Guest User" userId="" providerId="Windows Live" clId="Web-{DC0BB3A3-7750-F960-0A07-BD31770B6900}" dt="2024-12-12T20:12:17.155" v="451"/>
        <pc:sldMkLst>
          <pc:docMk/>
          <pc:sldMk cId="1503022009" sldId="260"/>
        </pc:sldMkLst>
        <pc:spChg chg="add mod">
          <ac:chgData name="Guest User" userId="" providerId="Windows Live" clId="Web-{DC0BB3A3-7750-F960-0A07-BD31770B6900}" dt="2024-12-12T19:28:01.058" v="61"/>
          <ac:spMkLst>
            <pc:docMk/>
            <pc:sldMk cId="1503022009" sldId="260"/>
            <ac:spMk id="4" creationId="{1B8488E7-E827-98C4-2072-21C0790C05CC}"/>
          </ac:spMkLst>
        </pc:spChg>
      </pc:sldChg>
      <pc:sldChg chg="addSp modSp del ord">
        <pc:chgData name="Guest User" userId="" providerId="Windows Live" clId="Web-{DC0BB3A3-7750-F960-0A07-BD31770B6900}" dt="2024-12-12T21:26:11.191" v="1900"/>
        <pc:sldMkLst>
          <pc:docMk/>
          <pc:sldMk cId="2391073286" sldId="261"/>
        </pc:sldMkLst>
        <pc:spChg chg="add mod">
          <ac:chgData name="Guest User" userId="" providerId="Windows Live" clId="Web-{DC0BB3A3-7750-F960-0A07-BD31770B6900}" dt="2024-12-12T19:28:01.058" v="61"/>
          <ac:spMkLst>
            <pc:docMk/>
            <pc:sldMk cId="2391073286" sldId="261"/>
            <ac:spMk id="3" creationId="{F51286D3-DD01-BCCF-DB01-A3C528F5A812}"/>
          </ac:spMkLst>
        </pc:spChg>
      </pc:sldChg>
      <pc:sldChg chg="addSp modSp">
        <pc:chgData name="Guest User" userId="" providerId="Windows Live" clId="Web-{DC0BB3A3-7750-F960-0A07-BD31770B6900}" dt="2024-12-12T19:28:01.058" v="61"/>
        <pc:sldMkLst>
          <pc:docMk/>
          <pc:sldMk cId="4098334665" sldId="262"/>
        </pc:sldMkLst>
        <pc:spChg chg="add mod">
          <ac:chgData name="Guest User" userId="" providerId="Windows Live" clId="Web-{DC0BB3A3-7750-F960-0A07-BD31770B6900}" dt="2024-12-12T19:28:01.058" v="61"/>
          <ac:spMkLst>
            <pc:docMk/>
            <pc:sldMk cId="4098334665" sldId="262"/>
            <ac:spMk id="4" creationId="{D3C00B71-70C8-F163-DC72-C2C266822DCC}"/>
          </ac:spMkLst>
        </pc:spChg>
      </pc:sldChg>
      <pc:sldChg chg="addSp delSp modSp new mod setBg">
        <pc:chgData name="Guest User" userId="" providerId="Windows Live" clId="Web-{DC0BB3A3-7750-F960-0A07-BD31770B6900}" dt="2024-12-12T21:35:14.977" v="1996" actId="14100"/>
        <pc:sldMkLst>
          <pc:docMk/>
          <pc:sldMk cId="4081063540" sldId="263"/>
        </pc:sldMkLst>
        <pc:spChg chg="del">
          <ac:chgData name="Guest User" userId="" providerId="Windows Live" clId="Web-{DC0BB3A3-7750-F960-0A07-BD31770B6900}" dt="2024-12-12T19:50:39.264" v="211"/>
          <ac:spMkLst>
            <pc:docMk/>
            <pc:sldMk cId="4081063540" sldId="263"/>
            <ac:spMk id="2" creationId="{BBA07112-8623-8231-B352-3A9823A5D0EA}"/>
          </ac:spMkLst>
        </pc:spChg>
        <pc:spChg chg="del">
          <ac:chgData name="Guest User" userId="" providerId="Windows Live" clId="Web-{DC0BB3A3-7750-F960-0A07-BD31770B6900}" dt="2024-12-12T19:50:39.264" v="210"/>
          <ac:spMkLst>
            <pc:docMk/>
            <pc:sldMk cId="4081063540" sldId="263"/>
            <ac:spMk id="3" creationId="{27CAA9E1-C7D4-78F6-8ACD-F4C42A7A2766}"/>
          </ac:spMkLst>
        </pc:spChg>
        <pc:spChg chg="del">
          <ac:chgData name="Guest User" userId="" providerId="Windows Live" clId="Web-{DC0BB3A3-7750-F960-0A07-BD31770B6900}" dt="2024-12-12T19:50:34.248" v="208"/>
          <ac:spMkLst>
            <pc:docMk/>
            <pc:sldMk cId="4081063540" sldId="263"/>
            <ac:spMk id="4" creationId="{AA4BE9A2-8E7B-6E88-A706-7D6AE38CCF9C}"/>
          </ac:spMkLst>
        </pc:spChg>
        <pc:spChg chg="del">
          <ac:chgData name="Guest User" userId="" providerId="Windows Live" clId="Web-{DC0BB3A3-7750-F960-0A07-BD31770B6900}" dt="2024-12-12T19:50:39.264" v="209"/>
          <ac:spMkLst>
            <pc:docMk/>
            <pc:sldMk cId="4081063540" sldId="263"/>
            <ac:spMk id="5" creationId="{5EAFC3C9-9DAF-9D55-E105-B1DE40CE4387}"/>
          </ac:spMkLst>
        </pc:spChg>
        <pc:spChg chg="del">
          <ac:chgData name="Guest User" userId="" providerId="Windows Live" clId="Web-{DC0BB3A3-7750-F960-0A07-BD31770B6900}" dt="2024-12-12T19:50:40.248" v="212"/>
          <ac:spMkLst>
            <pc:docMk/>
            <pc:sldMk cId="4081063540" sldId="263"/>
            <ac:spMk id="6" creationId="{B87100D4-BF20-7818-F851-4325E38996F9}"/>
          </ac:spMkLst>
        </pc:spChg>
        <pc:spChg chg="add mod">
          <ac:chgData name="Guest User" userId="" providerId="Windows Live" clId="Web-{DC0BB3A3-7750-F960-0A07-BD31770B6900}" dt="2024-12-12T21:35:14.977" v="1996" actId="14100"/>
          <ac:spMkLst>
            <pc:docMk/>
            <pc:sldMk cId="4081063540" sldId="263"/>
            <ac:spMk id="9" creationId="{B6184657-60FD-4A7F-B538-728B5747B05D}"/>
          </ac:spMkLst>
        </pc:spChg>
        <pc:spChg chg="add mod">
          <ac:chgData name="Guest User" userId="" providerId="Windows Live" clId="Web-{DC0BB3A3-7750-F960-0A07-BD31770B6900}" dt="2024-12-12T21:03:19.251" v="1383"/>
          <ac:spMkLst>
            <pc:docMk/>
            <pc:sldMk cId="4081063540" sldId="263"/>
            <ac:spMk id="10" creationId="{DE020686-FB6E-B9A4-6E56-BF5F59861736}"/>
          </ac:spMkLst>
        </pc:spChg>
        <pc:picChg chg="add mod ord">
          <ac:chgData name="Guest User" userId="" providerId="Windows Live" clId="Web-{DC0BB3A3-7750-F960-0A07-BD31770B6900}" dt="2024-12-12T21:04:16.847" v="1388"/>
          <ac:picMkLst>
            <pc:docMk/>
            <pc:sldMk cId="4081063540" sldId="263"/>
            <ac:picMk id="8" creationId="{900FE3F8-465A-BD79-9632-4760BDA88790}"/>
          </ac:picMkLst>
        </pc:picChg>
        <pc:picChg chg="add mod">
          <ac:chgData name="Guest User" userId="" providerId="Windows Live" clId="Web-{DC0BB3A3-7750-F960-0A07-BD31770B6900}" dt="2024-12-12T21:04:20.894" v="1389"/>
          <ac:picMkLst>
            <pc:docMk/>
            <pc:sldMk cId="4081063540" sldId="263"/>
            <ac:picMk id="12" creationId="{FC935258-5384-A5DC-9DB5-2038A6E08C69}"/>
          </ac:picMkLst>
        </pc:picChg>
      </pc:sldChg>
      <pc:sldChg chg="addSp delSp modSp new mod setBg">
        <pc:chgData name="Guest User" userId="" providerId="Windows Live" clId="Web-{DC0BB3A3-7750-F960-0A07-BD31770B6900}" dt="2024-12-12T21:06:05.382" v="1413" actId="20577"/>
        <pc:sldMkLst>
          <pc:docMk/>
          <pc:sldMk cId="4153961309" sldId="264"/>
        </pc:sldMkLst>
        <pc:spChg chg="del mod">
          <ac:chgData name="Guest User" userId="" providerId="Windows Live" clId="Web-{DC0BB3A3-7750-F960-0A07-BD31770B6900}" dt="2024-12-12T20:08:27.787" v="426"/>
          <ac:spMkLst>
            <pc:docMk/>
            <pc:sldMk cId="4153961309" sldId="264"/>
            <ac:spMk id="2" creationId="{6A348FF9-D60E-0426-45DF-D8AB2A499055}"/>
          </ac:spMkLst>
        </pc:spChg>
        <pc:spChg chg="del">
          <ac:chgData name="Guest User" userId="" providerId="Windows Live" clId="Web-{DC0BB3A3-7750-F960-0A07-BD31770B6900}" dt="2024-12-12T20:08:27.787" v="425"/>
          <ac:spMkLst>
            <pc:docMk/>
            <pc:sldMk cId="4153961309" sldId="264"/>
            <ac:spMk id="3" creationId="{2833FFEB-5392-B9F5-B03C-906CE09FE4F5}"/>
          </ac:spMkLst>
        </pc:spChg>
        <pc:spChg chg="del">
          <ac:chgData name="Guest User" userId="" providerId="Windows Live" clId="Web-{DC0BB3A3-7750-F960-0A07-BD31770B6900}" dt="2024-12-12T20:08:27.787" v="424"/>
          <ac:spMkLst>
            <pc:docMk/>
            <pc:sldMk cId="4153961309" sldId="264"/>
            <ac:spMk id="4" creationId="{4523C9A1-4EA6-D4B1-C023-7BA73A76FBCA}"/>
          </ac:spMkLst>
        </pc:spChg>
        <pc:spChg chg="del">
          <ac:chgData name="Guest User" userId="" providerId="Windows Live" clId="Web-{DC0BB3A3-7750-F960-0A07-BD31770B6900}" dt="2024-12-12T20:08:27.787" v="423"/>
          <ac:spMkLst>
            <pc:docMk/>
            <pc:sldMk cId="4153961309" sldId="264"/>
            <ac:spMk id="5" creationId="{BD4B402A-0CAA-9F3E-DF31-D50AA8ACCCC0}"/>
          </ac:spMkLst>
        </pc:spChg>
        <pc:spChg chg="del">
          <ac:chgData name="Guest User" userId="" providerId="Windows Live" clId="Web-{DC0BB3A3-7750-F960-0A07-BD31770B6900}" dt="2024-12-12T20:08:27.787" v="422"/>
          <ac:spMkLst>
            <pc:docMk/>
            <pc:sldMk cId="4153961309" sldId="264"/>
            <ac:spMk id="6" creationId="{4D53A574-FA4B-3F94-2836-3DF8AA5837AD}"/>
          </ac:spMkLst>
        </pc:spChg>
        <pc:spChg chg="add mod">
          <ac:chgData name="Guest User" userId="" providerId="Windows Live" clId="Web-{DC0BB3A3-7750-F960-0A07-BD31770B6900}" dt="2024-12-12T21:04:46.770" v="1393"/>
          <ac:spMkLst>
            <pc:docMk/>
            <pc:sldMk cId="4153961309" sldId="264"/>
            <ac:spMk id="10" creationId="{9B0F42A8-38D2-99B4-95C3-39CFAE0346C6}"/>
          </ac:spMkLst>
        </pc:spChg>
        <pc:spChg chg="add mod">
          <ac:chgData name="Guest User" userId="" providerId="Windows Live" clId="Web-{DC0BB3A3-7750-F960-0A07-BD31770B6900}" dt="2024-12-12T20:41:30.625" v="888" actId="20577"/>
          <ac:spMkLst>
            <pc:docMk/>
            <pc:sldMk cId="4153961309" sldId="264"/>
            <ac:spMk id="12" creationId="{0F3F3DB6-E772-4D07-9427-DD2246B48D5C}"/>
          </ac:spMkLst>
        </pc:spChg>
        <pc:spChg chg="add mod">
          <ac:chgData name="Guest User" userId="" providerId="Windows Live" clId="Web-{DC0BB3A3-7750-F960-0A07-BD31770B6900}" dt="2024-12-12T20:41:36" v="890" actId="20577"/>
          <ac:spMkLst>
            <pc:docMk/>
            <pc:sldMk cId="4153961309" sldId="264"/>
            <ac:spMk id="13" creationId="{F6660990-070A-E39C-42DC-0431A12C395A}"/>
          </ac:spMkLst>
        </pc:spChg>
        <pc:spChg chg="add mod">
          <ac:chgData name="Guest User" userId="" providerId="Windows Live" clId="Web-{DC0BB3A3-7750-F960-0A07-BD31770B6900}" dt="2024-12-12T20:41:40" v="891" actId="20577"/>
          <ac:spMkLst>
            <pc:docMk/>
            <pc:sldMk cId="4153961309" sldId="264"/>
            <ac:spMk id="14" creationId="{C6E51D87-FACC-89B7-6968-436F16B0E280}"/>
          </ac:spMkLst>
        </pc:spChg>
        <pc:spChg chg="add mod">
          <ac:chgData name="Guest User" userId="" providerId="Windows Live" clId="Web-{DC0BB3A3-7750-F960-0A07-BD31770B6900}" dt="2024-12-12T20:42:20.142" v="911" actId="20577"/>
          <ac:spMkLst>
            <pc:docMk/>
            <pc:sldMk cId="4153961309" sldId="264"/>
            <ac:spMk id="15" creationId="{02D9D952-7311-1B13-FD33-DED2A9BD39A1}"/>
          </ac:spMkLst>
        </pc:spChg>
        <pc:spChg chg="add mod">
          <ac:chgData name="Guest User" userId="" providerId="Windows Live" clId="Web-{DC0BB3A3-7750-F960-0A07-BD31770B6900}" dt="2024-12-12T20:42:19.314" v="908" actId="20577"/>
          <ac:spMkLst>
            <pc:docMk/>
            <pc:sldMk cId="4153961309" sldId="264"/>
            <ac:spMk id="16" creationId="{2E43C6AD-6C97-84BB-281E-E53585C961BB}"/>
          </ac:spMkLst>
        </pc:spChg>
        <pc:spChg chg="add mod">
          <ac:chgData name="Guest User" userId="" providerId="Windows Live" clId="Web-{DC0BB3A3-7750-F960-0A07-BD31770B6900}" dt="2024-12-12T20:42:33.409" v="914" actId="20577"/>
          <ac:spMkLst>
            <pc:docMk/>
            <pc:sldMk cId="4153961309" sldId="264"/>
            <ac:spMk id="17" creationId="{688A966E-AC36-62D8-10B3-8973CAB36E6A}"/>
          </ac:spMkLst>
        </pc:spChg>
        <pc:spChg chg="add del mod">
          <ac:chgData name="Guest User" userId="" providerId="Windows Live" clId="Web-{DC0BB3A3-7750-F960-0A07-BD31770B6900}" dt="2024-12-12T20:19:05.842" v="583"/>
          <ac:spMkLst>
            <pc:docMk/>
            <pc:sldMk cId="4153961309" sldId="264"/>
            <ac:spMk id="18" creationId="{A6C0FC85-D673-1234-1C6C-6F598077692F}"/>
          </ac:spMkLst>
        </pc:spChg>
        <pc:spChg chg="add mod">
          <ac:chgData name="Guest User" userId="" providerId="Windows Live" clId="Web-{DC0BB3A3-7750-F960-0A07-BD31770B6900}" dt="2024-12-12T20:30:53.039" v="736"/>
          <ac:spMkLst>
            <pc:docMk/>
            <pc:sldMk cId="4153961309" sldId="264"/>
            <ac:spMk id="20" creationId="{C8BF5BB2-5003-16DB-55E5-01DFEE4501B4}"/>
          </ac:spMkLst>
        </pc:spChg>
        <pc:spChg chg="add del mod">
          <ac:chgData name="Guest User" userId="" providerId="Windows Live" clId="Web-{DC0BB3A3-7750-F960-0A07-BD31770B6900}" dt="2024-12-12T20:30:43.227" v="735"/>
          <ac:spMkLst>
            <pc:docMk/>
            <pc:sldMk cId="4153961309" sldId="264"/>
            <ac:spMk id="21" creationId="{5F74D536-D89F-0307-0F04-E9C8AA5CFE12}"/>
          </ac:spMkLst>
        </pc:spChg>
        <pc:spChg chg="add del mod">
          <ac:chgData name="Guest User" userId="" providerId="Windows Live" clId="Web-{DC0BB3A3-7750-F960-0A07-BD31770B6900}" dt="2024-12-12T20:30:43.227" v="734"/>
          <ac:spMkLst>
            <pc:docMk/>
            <pc:sldMk cId="4153961309" sldId="264"/>
            <ac:spMk id="22" creationId="{9B64B532-63D9-D69E-9263-B4DF509B5126}"/>
          </ac:spMkLst>
        </pc:spChg>
        <pc:spChg chg="add del mod">
          <ac:chgData name="Guest User" userId="" providerId="Windows Live" clId="Web-{DC0BB3A3-7750-F960-0A07-BD31770B6900}" dt="2024-12-12T20:30:43.227" v="733"/>
          <ac:spMkLst>
            <pc:docMk/>
            <pc:sldMk cId="4153961309" sldId="264"/>
            <ac:spMk id="23" creationId="{81FA839E-2D40-C73B-1DCD-1F7945EEAC07}"/>
          </ac:spMkLst>
        </pc:spChg>
        <pc:spChg chg="add del mod">
          <ac:chgData name="Guest User" userId="" providerId="Windows Live" clId="Web-{DC0BB3A3-7750-F960-0A07-BD31770B6900}" dt="2024-12-12T20:30:43.227" v="732"/>
          <ac:spMkLst>
            <pc:docMk/>
            <pc:sldMk cId="4153961309" sldId="264"/>
            <ac:spMk id="24" creationId="{48B9BC9E-2AEE-CB28-353B-D63EA4DD4020}"/>
          </ac:spMkLst>
        </pc:spChg>
        <pc:spChg chg="add del mod">
          <ac:chgData name="Guest User" userId="" providerId="Windows Live" clId="Web-{DC0BB3A3-7750-F960-0A07-BD31770B6900}" dt="2024-12-12T20:30:43.227" v="731"/>
          <ac:spMkLst>
            <pc:docMk/>
            <pc:sldMk cId="4153961309" sldId="264"/>
            <ac:spMk id="25" creationId="{20A01E84-074E-9179-DA0D-4F0C7D0FFFAF}"/>
          </ac:spMkLst>
        </pc:spChg>
        <pc:spChg chg="add mod">
          <ac:chgData name="Guest User" userId="" providerId="Windows Live" clId="Web-{DC0BB3A3-7750-F960-0A07-BD31770B6900}" dt="2024-12-12T20:31:11.353" v="739" actId="1076"/>
          <ac:spMkLst>
            <pc:docMk/>
            <pc:sldMk cId="4153961309" sldId="264"/>
            <ac:spMk id="26" creationId="{A61388A9-FE9C-0F87-B69F-50322C495B51}"/>
          </ac:spMkLst>
        </pc:spChg>
        <pc:spChg chg="add mod">
          <ac:chgData name="Guest User" userId="" providerId="Windows Live" clId="Web-{DC0BB3A3-7750-F960-0A07-BD31770B6900}" dt="2024-12-12T20:31:24.837" v="741" actId="1076"/>
          <ac:spMkLst>
            <pc:docMk/>
            <pc:sldMk cId="4153961309" sldId="264"/>
            <ac:spMk id="27" creationId="{B20BA8B6-8DE6-7126-607C-BF028301515E}"/>
          </ac:spMkLst>
        </pc:spChg>
        <pc:spChg chg="add mod">
          <ac:chgData name="Guest User" userId="" providerId="Windows Live" clId="Web-{DC0BB3A3-7750-F960-0A07-BD31770B6900}" dt="2024-12-12T20:31:40.900" v="745" actId="1076"/>
          <ac:spMkLst>
            <pc:docMk/>
            <pc:sldMk cId="4153961309" sldId="264"/>
            <ac:spMk id="28" creationId="{3FF030DA-662D-ACB7-BFE3-2AE83AA70045}"/>
          </ac:spMkLst>
        </pc:spChg>
        <pc:spChg chg="add mod">
          <ac:chgData name="Guest User" userId="" providerId="Windows Live" clId="Web-{DC0BB3A3-7750-F960-0A07-BD31770B6900}" dt="2024-12-12T20:31:40.916" v="746" actId="1076"/>
          <ac:spMkLst>
            <pc:docMk/>
            <pc:sldMk cId="4153961309" sldId="264"/>
            <ac:spMk id="29" creationId="{5BBE214E-FECE-4466-E613-18189BB702D6}"/>
          </ac:spMkLst>
        </pc:spChg>
        <pc:spChg chg="add mod">
          <ac:chgData name="Guest User" userId="" providerId="Windows Live" clId="Web-{DC0BB3A3-7750-F960-0A07-BD31770B6900}" dt="2024-12-12T20:31:40.932" v="747" actId="1076"/>
          <ac:spMkLst>
            <pc:docMk/>
            <pc:sldMk cId="4153961309" sldId="264"/>
            <ac:spMk id="30" creationId="{C891D12B-1C64-D0B4-67C2-FE840D877C2F}"/>
          </ac:spMkLst>
        </pc:spChg>
        <pc:spChg chg="add mod">
          <ac:chgData name="Guest User" userId="" providerId="Windows Live" clId="Web-{DC0BB3A3-7750-F960-0A07-BD31770B6900}" dt="2024-12-12T20:37:03.006" v="778"/>
          <ac:spMkLst>
            <pc:docMk/>
            <pc:sldMk cId="4153961309" sldId="264"/>
            <ac:spMk id="31" creationId="{3F442629-8BB6-0BD2-AE84-303054CCE9BD}"/>
          </ac:spMkLst>
        </pc:spChg>
        <pc:spChg chg="add mod">
          <ac:chgData name="Guest User" userId="" providerId="Windows Live" clId="Web-{DC0BB3A3-7750-F960-0A07-BD31770B6900}" dt="2024-12-12T20:38:51.197" v="817" actId="20577"/>
          <ac:spMkLst>
            <pc:docMk/>
            <pc:sldMk cId="4153961309" sldId="264"/>
            <ac:spMk id="32" creationId="{636EA0B6-6FE2-D93F-CAC4-BE9CCEE4DCDC}"/>
          </ac:spMkLst>
        </pc:spChg>
        <pc:spChg chg="add mod">
          <ac:chgData name="Guest User" userId="" providerId="Windows Live" clId="Web-{DC0BB3A3-7750-F960-0A07-BD31770B6900}" dt="2024-12-12T20:40:13.966" v="846" actId="20577"/>
          <ac:spMkLst>
            <pc:docMk/>
            <pc:sldMk cId="4153961309" sldId="264"/>
            <ac:spMk id="33" creationId="{F1ADC744-176A-6692-0C84-06E109F606AE}"/>
          </ac:spMkLst>
        </pc:spChg>
        <pc:spChg chg="add mod">
          <ac:chgData name="Guest User" userId="" providerId="Windows Live" clId="Web-{DC0BB3A3-7750-F960-0A07-BD31770B6900}" dt="2024-12-12T20:39:25.933" v="824" actId="20577"/>
          <ac:spMkLst>
            <pc:docMk/>
            <pc:sldMk cId="4153961309" sldId="264"/>
            <ac:spMk id="34" creationId="{8F5C111A-554B-FE3F-C82B-C01400E07E0B}"/>
          </ac:spMkLst>
        </pc:spChg>
        <pc:spChg chg="add mod">
          <ac:chgData name="Guest User" userId="" providerId="Windows Live" clId="Web-{DC0BB3A3-7750-F960-0A07-BD31770B6900}" dt="2024-12-12T20:39:31.183" v="828" actId="20577"/>
          <ac:spMkLst>
            <pc:docMk/>
            <pc:sldMk cId="4153961309" sldId="264"/>
            <ac:spMk id="35" creationId="{0325EB5E-0645-0475-B00D-5863FFD09ECF}"/>
          </ac:spMkLst>
        </pc:spChg>
        <pc:spChg chg="add mod">
          <ac:chgData name="Guest User" userId="" providerId="Windows Live" clId="Web-{DC0BB3A3-7750-F960-0A07-BD31770B6900}" dt="2024-12-12T20:39:33.902" v="829" actId="20577"/>
          <ac:spMkLst>
            <pc:docMk/>
            <pc:sldMk cId="4153961309" sldId="264"/>
            <ac:spMk id="36" creationId="{7C68ACDF-6E7F-8931-112B-9611C2E8D5C4}"/>
          </ac:spMkLst>
        </pc:spChg>
        <pc:spChg chg="add mod">
          <ac:chgData name="Guest User" userId="" providerId="Windows Live" clId="Web-{DC0BB3A3-7750-F960-0A07-BD31770B6900}" dt="2024-12-12T21:06:05.382" v="1413" actId="20577"/>
          <ac:spMkLst>
            <pc:docMk/>
            <pc:sldMk cId="4153961309" sldId="264"/>
            <ac:spMk id="38" creationId="{3B65B38F-4FA8-B360-E79A-865084D7F845}"/>
          </ac:spMkLst>
        </pc:spChg>
        <pc:graphicFrameChg chg="add mod modGraphic">
          <ac:chgData name="Guest User" userId="" providerId="Windows Live" clId="Web-{DC0BB3A3-7750-F960-0A07-BD31770B6900}" dt="2024-12-12T21:05:38.568" v="1397" actId="1076"/>
          <ac:graphicFrameMkLst>
            <pc:docMk/>
            <pc:sldMk cId="4153961309" sldId="264"/>
            <ac:graphicFrameMk id="11" creationId="{E65C0B8A-AADE-B8D5-CB86-3ED3EDD41B83}"/>
          </ac:graphicFrameMkLst>
        </pc:graphicFrameChg>
        <pc:picChg chg="add mod">
          <ac:chgData name="Guest User" userId="" providerId="Windows Live" clId="Web-{DC0BB3A3-7750-F960-0A07-BD31770B6900}" dt="2024-12-12T21:05:13.942" v="1394"/>
          <ac:picMkLst>
            <pc:docMk/>
            <pc:sldMk cId="4153961309" sldId="264"/>
            <ac:picMk id="9" creationId="{CD9C1213-42B9-3D63-FEC7-1870BDD5FEFE}"/>
          </ac:picMkLst>
        </pc:picChg>
        <pc:picChg chg="add del mod">
          <ac:chgData name="Guest User" userId="" providerId="Windows Live" clId="Web-{DC0BB3A3-7750-F960-0A07-BD31770B6900}" dt="2024-12-12T20:21:36.957" v="635"/>
          <ac:picMkLst>
            <pc:docMk/>
            <pc:sldMk cId="4153961309" sldId="264"/>
            <ac:picMk id="19" creationId="{6E8B3F9A-A700-F1FA-A87D-8D76272A1BC9}"/>
          </ac:picMkLst>
        </pc:picChg>
      </pc:sldChg>
      <pc:sldChg chg="new del">
        <pc:chgData name="Guest User" userId="" providerId="Windows Live" clId="Web-{DC0BB3A3-7750-F960-0A07-BD31770B6900}" dt="2024-12-12T20:12:12.827" v="450"/>
        <pc:sldMkLst>
          <pc:docMk/>
          <pc:sldMk cId="2724218543" sldId="265"/>
        </pc:sldMkLst>
      </pc:sldChg>
      <pc:sldChg chg="addSp delSp modSp add replId">
        <pc:chgData name="Guest User" userId="" providerId="Windows Live" clId="Web-{DC0BB3A3-7750-F960-0A07-BD31770B6900}" dt="2024-12-12T21:06:41.211" v="1417"/>
        <pc:sldMkLst>
          <pc:docMk/>
          <pc:sldMk cId="3053204559" sldId="266"/>
        </pc:sldMkLst>
        <pc:spChg chg="add mod">
          <ac:chgData name="Guest User" userId="" providerId="Windows Live" clId="Web-{DC0BB3A3-7750-F960-0A07-BD31770B6900}" dt="2024-12-12T20:49:25.377" v="1043" actId="1076"/>
          <ac:spMkLst>
            <pc:docMk/>
            <pc:sldMk cId="3053204559" sldId="266"/>
            <ac:spMk id="3" creationId="{7E72E901-EB80-67FA-6926-D2B596231F46}"/>
          </ac:spMkLst>
        </pc:spChg>
        <pc:spChg chg="add mod">
          <ac:chgData name="Guest User" userId="" providerId="Windows Live" clId="Web-{DC0BB3A3-7750-F960-0A07-BD31770B6900}" dt="2024-12-12T20:48:13.015" v="1027"/>
          <ac:spMkLst>
            <pc:docMk/>
            <pc:sldMk cId="3053204559" sldId="266"/>
            <ac:spMk id="4" creationId="{7D9C7F02-5BAD-7637-B15A-8A83FBE50F63}"/>
          </ac:spMkLst>
        </pc:spChg>
        <pc:spChg chg="add mod">
          <ac:chgData name="Guest User" userId="" providerId="Windows Live" clId="Web-{DC0BB3A3-7750-F960-0A07-BD31770B6900}" dt="2024-12-12T20:48:13.015" v="1028"/>
          <ac:spMkLst>
            <pc:docMk/>
            <pc:sldMk cId="3053204559" sldId="266"/>
            <ac:spMk id="5" creationId="{02428DCD-4887-9F41-227F-EC3A16EAA980}"/>
          </ac:spMkLst>
        </pc:spChg>
        <pc:spChg chg="add mod">
          <ac:chgData name="Guest User" userId="" providerId="Windows Live" clId="Web-{DC0BB3A3-7750-F960-0A07-BD31770B6900}" dt="2024-12-12T20:48:13.046" v="1029"/>
          <ac:spMkLst>
            <pc:docMk/>
            <pc:sldMk cId="3053204559" sldId="266"/>
            <ac:spMk id="6" creationId="{62EC9F0A-4B39-B084-28FA-F6497E46F857}"/>
          </ac:spMkLst>
        </pc:spChg>
        <pc:spChg chg="add mod">
          <ac:chgData name="Guest User" userId="" providerId="Windows Live" clId="Web-{DC0BB3A3-7750-F960-0A07-BD31770B6900}" dt="2024-12-12T20:49:22.408" v="1041" actId="1076"/>
          <ac:spMkLst>
            <pc:docMk/>
            <pc:sldMk cId="3053204559" sldId="266"/>
            <ac:spMk id="8" creationId="{94A2F1ED-E204-00BC-672F-A5A5CDC07333}"/>
          </ac:spMkLst>
        </pc:spChg>
        <pc:spChg chg="mod">
          <ac:chgData name="Guest User" userId="" providerId="Windows Live" clId="Web-{DC0BB3A3-7750-F960-0A07-BD31770B6900}" dt="2024-12-12T21:06:29.289" v="1416"/>
          <ac:spMkLst>
            <pc:docMk/>
            <pc:sldMk cId="3053204559" sldId="266"/>
            <ac:spMk id="10" creationId="{9B0F42A8-38D2-99B4-95C3-39CFAE0346C6}"/>
          </ac:spMkLst>
        </pc:spChg>
        <pc:spChg chg="add mod">
          <ac:chgData name="Guest User" userId="" providerId="Windows Live" clId="Web-{DC0BB3A3-7750-F960-0A07-BD31770B6900}" dt="2024-12-12T20:49:20.736" v="1040" actId="1076"/>
          <ac:spMkLst>
            <pc:docMk/>
            <pc:sldMk cId="3053204559" sldId="266"/>
            <ac:spMk id="12" creationId="{5B07E163-08F9-F790-6232-32B739B3CAC6}"/>
          </ac:spMkLst>
        </pc:spChg>
        <pc:spChg chg="add mod">
          <ac:chgData name="Guest User" userId="" providerId="Windows Live" clId="Web-{DC0BB3A3-7750-F960-0A07-BD31770B6900}" dt="2024-12-12T21:00:19.229" v="1363" actId="20577"/>
          <ac:spMkLst>
            <pc:docMk/>
            <pc:sldMk cId="3053204559" sldId="266"/>
            <ac:spMk id="13" creationId="{394F6C31-586B-5AAC-7724-00D6BAD5765A}"/>
          </ac:spMkLst>
        </pc:spChg>
        <pc:spChg chg="add mod">
          <ac:chgData name="Guest User" userId="" providerId="Windows Live" clId="Web-{DC0BB3A3-7750-F960-0A07-BD31770B6900}" dt="2024-12-12T21:01:05.590" v="1365" actId="20577"/>
          <ac:spMkLst>
            <pc:docMk/>
            <pc:sldMk cId="3053204559" sldId="266"/>
            <ac:spMk id="14" creationId="{3F5E56D4-080F-6324-FDAE-04F7B1D24921}"/>
          </ac:spMkLst>
        </pc:spChg>
        <pc:spChg chg="add mod">
          <ac:chgData name="Guest User" userId="" providerId="Windows Live" clId="Web-{DC0BB3A3-7750-F960-0A07-BD31770B6900}" dt="2024-12-12T20:57:02.034" v="1258" actId="20577"/>
          <ac:spMkLst>
            <pc:docMk/>
            <pc:sldMk cId="3053204559" sldId="266"/>
            <ac:spMk id="15" creationId="{A0DBA912-471C-5C87-DDF0-B37DB38F005A}"/>
          </ac:spMkLst>
        </pc:spChg>
        <pc:spChg chg="add mod">
          <ac:chgData name="Guest User" userId="" providerId="Windows Live" clId="Web-{DC0BB3A3-7750-F960-0A07-BD31770B6900}" dt="2024-12-12T20:54:29.653" v="1181" actId="20577"/>
          <ac:spMkLst>
            <pc:docMk/>
            <pc:sldMk cId="3053204559" sldId="266"/>
            <ac:spMk id="17" creationId="{5E67BE7B-8101-2445-85B2-74800858E32D}"/>
          </ac:spMkLst>
        </pc:spChg>
        <pc:spChg chg="add mod">
          <ac:chgData name="Guest User" userId="" providerId="Windows Live" clId="Web-{DC0BB3A3-7750-F960-0A07-BD31770B6900}" dt="2024-12-12T20:54:39.341" v="1186" actId="20577"/>
          <ac:spMkLst>
            <pc:docMk/>
            <pc:sldMk cId="3053204559" sldId="266"/>
            <ac:spMk id="19" creationId="{FC081B9E-78E5-C9A7-7DA2-E1EB331B1141}"/>
          </ac:spMkLst>
        </pc:spChg>
        <pc:spChg chg="add mod">
          <ac:chgData name="Guest User" userId="" providerId="Windows Live" clId="Web-{DC0BB3A3-7750-F960-0A07-BD31770B6900}" dt="2024-12-12T20:55:07.155" v="1198" actId="20577"/>
          <ac:spMkLst>
            <pc:docMk/>
            <pc:sldMk cId="3053204559" sldId="266"/>
            <ac:spMk id="21" creationId="{C0E2784D-1313-0510-121C-B3447183948C}"/>
          </ac:spMkLst>
        </pc:spChg>
        <pc:spChg chg="add mod">
          <ac:chgData name="Guest User" userId="" providerId="Windows Live" clId="Web-{DC0BB3A3-7750-F960-0A07-BD31770B6900}" dt="2024-12-12T21:00:00.837" v="1362" actId="1076"/>
          <ac:spMkLst>
            <pc:docMk/>
            <pc:sldMk cId="3053204559" sldId="266"/>
            <ac:spMk id="22" creationId="{0FFD4B42-41A1-16EC-686F-7AAC9837DD17}"/>
          </ac:spMkLst>
        </pc:spChg>
        <pc:graphicFrameChg chg="add mod modGraphic">
          <ac:chgData name="Guest User" userId="" providerId="Windows Live" clId="Web-{DC0BB3A3-7750-F960-0A07-BD31770B6900}" dt="2024-12-12T20:34:02.531" v="759"/>
          <ac:graphicFrameMkLst>
            <pc:docMk/>
            <pc:sldMk cId="3053204559" sldId="266"/>
            <ac:graphicFrameMk id="2" creationId="{7C3F29A7-45AB-6CE7-A189-C3ABD4D6A5F2}"/>
          </ac:graphicFrameMkLst>
        </pc:graphicFrameChg>
        <pc:graphicFrameChg chg="del">
          <ac:chgData name="Guest User" userId="" providerId="Windows Live" clId="Web-{DC0BB3A3-7750-F960-0A07-BD31770B6900}" dt="2024-12-12T20:33:04.841" v="748"/>
          <ac:graphicFrameMkLst>
            <pc:docMk/>
            <pc:sldMk cId="3053204559" sldId="266"/>
            <ac:graphicFrameMk id="11" creationId="{E65C0B8A-AADE-B8D5-CB86-3ED3EDD41B83}"/>
          </ac:graphicFrameMkLst>
        </pc:graphicFrameChg>
        <pc:picChg chg="mod">
          <ac:chgData name="Guest User" userId="" providerId="Windows Live" clId="Web-{DC0BB3A3-7750-F960-0A07-BD31770B6900}" dt="2024-12-12T21:06:41.211" v="1417"/>
          <ac:picMkLst>
            <pc:docMk/>
            <pc:sldMk cId="3053204559" sldId="266"/>
            <ac:picMk id="9" creationId="{CD9C1213-42B9-3D63-FEC7-1870BDD5FEFE}"/>
          </ac:picMkLst>
        </pc:picChg>
      </pc:sldChg>
      <pc:sldChg chg="addSp delSp modSp new">
        <pc:chgData name="Guest User" userId="" providerId="Windows Live" clId="Web-{DC0BB3A3-7750-F960-0A07-BD31770B6900}" dt="2024-12-12T21:25:49.581" v="1899" actId="20577"/>
        <pc:sldMkLst>
          <pc:docMk/>
          <pc:sldMk cId="521220876" sldId="267"/>
        </pc:sldMkLst>
        <pc:spChg chg="del">
          <ac:chgData name="Guest User" userId="" providerId="Windows Live" clId="Web-{DC0BB3A3-7750-F960-0A07-BD31770B6900}" dt="2024-12-12T21:06:50.430" v="1419"/>
          <ac:spMkLst>
            <pc:docMk/>
            <pc:sldMk cId="521220876" sldId="267"/>
            <ac:spMk id="2" creationId="{FD02A322-5909-B323-CB8C-BDFE251EA7FA}"/>
          </ac:spMkLst>
        </pc:spChg>
        <pc:spChg chg="del">
          <ac:chgData name="Guest User" userId="" providerId="Windows Live" clId="Web-{DC0BB3A3-7750-F960-0A07-BD31770B6900}" dt="2024-12-12T21:06:50.430" v="1418"/>
          <ac:spMkLst>
            <pc:docMk/>
            <pc:sldMk cId="521220876" sldId="267"/>
            <ac:spMk id="3" creationId="{53425CAA-B5D1-1F3A-8AD0-BA472AC3CAD7}"/>
          </ac:spMkLst>
        </pc:spChg>
        <pc:spChg chg="ord">
          <ac:chgData name="Guest User" userId="" providerId="Windows Live" clId="Web-{DC0BB3A3-7750-F960-0A07-BD31770B6900}" dt="2024-12-12T21:11:08.768" v="1436"/>
          <ac:spMkLst>
            <pc:docMk/>
            <pc:sldMk cId="521220876" sldId="267"/>
            <ac:spMk id="4" creationId="{4B8835C9-0A72-4269-C689-0E0C0C9A1571}"/>
          </ac:spMkLst>
        </pc:spChg>
        <pc:spChg chg="add del mod">
          <ac:chgData name="Guest User" userId="" providerId="Windows Live" clId="Web-{DC0BB3A3-7750-F960-0A07-BD31770B6900}" dt="2024-12-12T21:16:11.732" v="1463"/>
          <ac:spMkLst>
            <pc:docMk/>
            <pc:sldMk cId="521220876" sldId="267"/>
            <ac:spMk id="6" creationId="{425C732F-9B71-7997-985D-3BBD6E0D06D4}"/>
          </ac:spMkLst>
        </pc:spChg>
        <pc:spChg chg="add del">
          <ac:chgData name="Guest User" userId="" providerId="Windows Live" clId="Web-{DC0BB3A3-7750-F960-0A07-BD31770B6900}" dt="2024-12-12T21:15:17.277" v="1451"/>
          <ac:spMkLst>
            <pc:docMk/>
            <pc:sldMk cId="521220876" sldId="267"/>
            <ac:spMk id="11" creationId="{7EF391C5-5AB8-4EA1-EC72-3DACF69143CB}"/>
          </ac:spMkLst>
        </pc:spChg>
        <pc:spChg chg="add mod">
          <ac:chgData name="Guest User" userId="" providerId="Windows Live" clId="Web-{DC0BB3A3-7750-F960-0A07-BD31770B6900}" dt="2024-12-12T21:25:36.768" v="1894" actId="1076"/>
          <ac:spMkLst>
            <pc:docMk/>
            <pc:sldMk cId="521220876" sldId="267"/>
            <ac:spMk id="12" creationId="{C40E91C0-1AB1-9BAA-55C7-916B3F1BBC52}"/>
          </ac:spMkLst>
        </pc:spChg>
        <pc:spChg chg="add mod">
          <ac:chgData name="Guest User" userId="" providerId="Windows Live" clId="Web-{DC0BB3A3-7750-F960-0A07-BD31770B6900}" dt="2024-12-12T21:24:54.048" v="1884" actId="20577"/>
          <ac:spMkLst>
            <pc:docMk/>
            <pc:sldMk cId="521220876" sldId="267"/>
            <ac:spMk id="13" creationId="{1402C27D-A250-46A8-E5BE-4CD78437FBD6}"/>
          </ac:spMkLst>
        </pc:spChg>
        <pc:spChg chg="add mod">
          <ac:chgData name="Guest User" userId="" providerId="Windows Live" clId="Web-{DC0BB3A3-7750-F960-0A07-BD31770B6900}" dt="2024-12-12T21:25:49.581" v="1899" actId="20577"/>
          <ac:spMkLst>
            <pc:docMk/>
            <pc:sldMk cId="521220876" sldId="267"/>
            <ac:spMk id="15" creationId="{6661E420-EF7C-23D3-C48C-407021A6DA27}"/>
          </ac:spMkLst>
        </pc:spChg>
        <pc:picChg chg="add mod ord modCrop">
          <ac:chgData name="Guest User" userId="" providerId="Windows Live" clId="Web-{DC0BB3A3-7750-F960-0A07-BD31770B6900}" dt="2024-12-12T21:11:45.066" v="1440"/>
          <ac:picMkLst>
            <pc:docMk/>
            <pc:sldMk cId="521220876" sldId="267"/>
            <ac:picMk id="5" creationId="{CF1A5984-DE8E-A69C-059C-176DF342C4CE}"/>
          </ac:picMkLst>
        </pc:picChg>
        <pc:picChg chg="add mod">
          <ac:chgData name="Guest User" userId="" providerId="Windows Live" clId="Web-{DC0BB3A3-7750-F960-0A07-BD31770B6900}" dt="2024-12-12T21:12:33.880" v="1445" actId="1076"/>
          <ac:picMkLst>
            <pc:docMk/>
            <pc:sldMk cId="521220876" sldId="267"/>
            <ac:picMk id="8" creationId="{0E014301-8BDC-6A7C-AD85-3F3857BA2B51}"/>
          </ac:picMkLst>
        </pc:picChg>
        <pc:cxnChg chg="add del">
          <ac:chgData name="Guest User" userId="" providerId="Windows Live" clId="Web-{DC0BB3A3-7750-F960-0A07-BD31770B6900}" dt="2024-12-12T21:14:08.509" v="1447"/>
          <ac:cxnSpMkLst>
            <pc:docMk/>
            <pc:sldMk cId="521220876" sldId="267"/>
            <ac:cxnSpMk id="9" creationId="{A5F1800E-BF5C-0CD8-7DCE-D952B3376455}"/>
          </ac:cxnSpMkLst>
        </pc:cxnChg>
        <pc:cxnChg chg="add del mod">
          <ac:chgData name="Guest User" userId="" providerId="Windows Live" clId="Web-{DC0BB3A3-7750-F960-0A07-BD31770B6900}" dt="2024-12-12T21:16:13.341" v="1464"/>
          <ac:cxnSpMkLst>
            <pc:docMk/>
            <pc:sldMk cId="521220876" sldId="267"/>
            <ac:cxnSpMk id="10" creationId="{4A57C6F0-A58C-B836-F3B5-2AED0CF6D8CB}"/>
          </ac:cxnSpMkLst>
        </pc:cxnChg>
        <pc:cxnChg chg="add mod">
          <ac:chgData name="Guest User" userId="" providerId="Windows Live" clId="Web-{DC0BB3A3-7750-F960-0A07-BD31770B6900}" dt="2024-12-12T21:25:21.018" v="1892" actId="1076"/>
          <ac:cxnSpMkLst>
            <pc:docMk/>
            <pc:sldMk cId="521220876" sldId="267"/>
            <ac:cxnSpMk id="14" creationId="{80EBFEAE-EA27-5352-0EFC-629B905005B2}"/>
          </ac:cxnSpMkLst>
        </pc:cxnChg>
      </pc:sldChg>
      <pc:sldMasterChg chg="modSp mod modSldLayout">
        <pc:chgData name="Guest User" userId="" providerId="Windows Live" clId="Web-{DC0BB3A3-7750-F960-0A07-BD31770B6900}" dt="2024-12-12T19:28:01.058" v="61"/>
        <pc:sldMasterMkLst>
          <pc:docMk/>
          <pc:sldMasterMk cId="3873591358" sldId="2147483648"/>
        </pc:sldMasterMkLst>
        <pc:spChg chg="mod">
          <ac:chgData name="Guest User" userId="" providerId="Windows Live" clId="Web-{DC0BB3A3-7750-F960-0A07-BD31770B6900}" dt="2024-12-12T19:28:01.058" v="61"/>
          <ac:spMkLst>
            <pc:docMk/>
            <pc:sldMasterMk cId="3873591358" sldId="2147483648"/>
            <ac:spMk id="5" creationId="{E3B995BB-C8A6-3F3F-A05A-4655AC9CCFC3}"/>
          </ac:spMkLst>
        </pc:spChg>
        <pc:sldLayoutChg chg="modSp mod">
          <pc:chgData name="Guest User" userId="" providerId="Windows Live" clId="Web-{DC0BB3A3-7750-F960-0A07-BD31770B6900}" dt="2024-12-12T19:28:01.058" v="61"/>
          <pc:sldLayoutMkLst>
            <pc:docMk/>
            <pc:sldMasterMk cId="3873591358" sldId="2147483648"/>
            <pc:sldLayoutMk cId="2268042428" sldId="2147483649"/>
          </pc:sldLayoutMkLst>
          <pc:spChg chg="mod">
            <ac:chgData name="Guest User" userId="" providerId="Windows Live" clId="Web-{DC0BB3A3-7750-F960-0A07-BD31770B6900}" dt="2024-12-12T19:28:01.058" v="61"/>
            <ac:spMkLst>
              <pc:docMk/>
              <pc:sldMasterMk cId="3873591358" sldId="2147483648"/>
              <pc:sldLayoutMk cId="2268042428" sldId="2147483649"/>
              <ac:spMk id="5" creationId="{52DAFCD3-49DA-5FE6-5F03-1791BFD8253F}"/>
            </ac:spMkLst>
          </pc:spChg>
        </pc:sldLayoutChg>
        <pc:sldLayoutChg chg="modSp mod">
          <pc:chgData name="Guest User" userId="" providerId="Windows Live" clId="Web-{DC0BB3A3-7750-F960-0A07-BD31770B6900}" dt="2024-12-12T19:28:01.058" v="61"/>
          <pc:sldLayoutMkLst>
            <pc:docMk/>
            <pc:sldMasterMk cId="3873591358" sldId="2147483648"/>
            <pc:sldLayoutMk cId="1055703048" sldId="2147483650"/>
          </pc:sldLayoutMkLst>
          <pc:spChg chg="mod">
            <ac:chgData name="Guest User" userId="" providerId="Windows Live" clId="Web-{DC0BB3A3-7750-F960-0A07-BD31770B6900}" dt="2024-12-12T19:28:01.058" v="61"/>
            <ac:spMkLst>
              <pc:docMk/>
              <pc:sldMasterMk cId="3873591358" sldId="2147483648"/>
              <pc:sldLayoutMk cId="1055703048" sldId="2147483650"/>
              <ac:spMk id="5" creationId="{676AE90F-8DA8-CC74-D5F7-FD347B759955}"/>
            </ac:spMkLst>
          </pc:spChg>
        </pc:sldLayoutChg>
        <pc:sldLayoutChg chg="modSp mod">
          <pc:chgData name="Guest User" userId="" providerId="Windows Live" clId="Web-{DC0BB3A3-7750-F960-0A07-BD31770B6900}" dt="2024-12-12T19:28:01.058" v="61"/>
          <pc:sldLayoutMkLst>
            <pc:docMk/>
            <pc:sldMasterMk cId="3873591358" sldId="2147483648"/>
            <pc:sldLayoutMk cId="3025906688" sldId="2147483651"/>
          </pc:sldLayoutMkLst>
          <pc:spChg chg="mod">
            <ac:chgData name="Guest User" userId="" providerId="Windows Live" clId="Web-{DC0BB3A3-7750-F960-0A07-BD31770B6900}" dt="2024-12-12T19:28:01.058" v="61"/>
            <ac:spMkLst>
              <pc:docMk/>
              <pc:sldMasterMk cId="3873591358" sldId="2147483648"/>
              <pc:sldLayoutMk cId="3025906688" sldId="2147483651"/>
              <ac:spMk id="5" creationId="{1D72AED4-8D0F-8477-15D8-202CE1C66DFE}"/>
            </ac:spMkLst>
          </pc:spChg>
        </pc:sldLayoutChg>
        <pc:sldLayoutChg chg="modSp mod">
          <pc:chgData name="Guest User" userId="" providerId="Windows Live" clId="Web-{DC0BB3A3-7750-F960-0A07-BD31770B6900}" dt="2024-12-12T19:28:01.058" v="61"/>
          <pc:sldLayoutMkLst>
            <pc:docMk/>
            <pc:sldMasterMk cId="3873591358" sldId="2147483648"/>
            <pc:sldLayoutMk cId="2502639083" sldId="2147483652"/>
          </pc:sldLayoutMkLst>
          <pc:spChg chg="mod">
            <ac:chgData name="Guest User" userId="" providerId="Windows Live" clId="Web-{DC0BB3A3-7750-F960-0A07-BD31770B6900}" dt="2024-12-12T19:28:01.058" v="61"/>
            <ac:spMkLst>
              <pc:docMk/>
              <pc:sldMasterMk cId="3873591358" sldId="2147483648"/>
              <pc:sldLayoutMk cId="2502639083" sldId="2147483652"/>
              <ac:spMk id="6" creationId="{7E47CFB9-526F-E31D-61EC-5FAEA8F0A42C}"/>
            </ac:spMkLst>
          </pc:spChg>
        </pc:sldLayoutChg>
        <pc:sldLayoutChg chg="modSp mod">
          <pc:chgData name="Guest User" userId="" providerId="Windows Live" clId="Web-{DC0BB3A3-7750-F960-0A07-BD31770B6900}" dt="2024-12-12T19:28:01.058" v="61"/>
          <pc:sldLayoutMkLst>
            <pc:docMk/>
            <pc:sldMasterMk cId="3873591358" sldId="2147483648"/>
            <pc:sldLayoutMk cId="743617921" sldId="2147483653"/>
          </pc:sldLayoutMkLst>
          <pc:spChg chg="mod">
            <ac:chgData name="Guest User" userId="" providerId="Windows Live" clId="Web-{DC0BB3A3-7750-F960-0A07-BD31770B6900}" dt="2024-12-12T19:28:01.058" v="61"/>
            <ac:spMkLst>
              <pc:docMk/>
              <pc:sldMasterMk cId="3873591358" sldId="2147483648"/>
              <pc:sldLayoutMk cId="743617921" sldId="2147483653"/>
              <ac:spMk id="8" creationId="{4D55BDD3-7FF2-548E-ADDD-D28A8E6FA89A}"/>
            </ac:spMkLst>
          </pc:spChg>
        </pc:sldLayoutChg>
        <pc:sldLayoutChg chg="modSp mod">
          <pc:chgData name="Guest User" userId="" providerId="Windows Live" clId="Web-{DC0BB3A3-7750-F960-0A07-BD31770B6900}" dt="2024-12-12T19:28:01.058" v="61"/>
          <pc:sldLayoutMkLst>
            <pc:docMk/>
            <pc:sldMasterMk cId="3873591358" sldId="2147483648"/>
            <pc:sldLayoutMk cId="3270131880" sldId="2147483654"/>
          </pc:sldLayoutMkLst>
          <pc:spChg chg="mod">
            <ac:chgData name="Guest User" userId="" providerId="Windows Live" clId="Web-{DC0BB3A3-7750-F960-0A07-BD31770B6900}" dt="2024-12-12T19:28:01.058" v="61"/>
            <ac:spMkLst>
              <pc:docMk/>
              <pc:sldMasterMk cId="3873591358" sldId="2147483648"/>
              <pc:sldLayoutMk cId="3270131880" sldId="2147483654"/>
              <ac:spMk id="4" creationId="{F28DC777-C282-9FA0-CD9A-1260FCDDE01D}"/>
            </ac:spMkLst>
          </pc:spChg>
        </pc:sldLayoutChg>
        <pc:sldLayoutChg chg="modSp mod">
          <pc:chgData name="Guest User" userId="" providerId="Windows Live" clId="Web-{DC0BB3A3-7750-F960-0A07-BD31770B6900}" dt="2024-12-12T19:28:01.058" v="61"/>
          <pc:sldLayoutMkLst>
            <pc:docMk/>
            <pc:sldMasterMk cId="3873591358" sldId="2147483648"/>
            <pc:sldLayoutMk cId="1820083853" sldId="2147483655"/>
          </pc:sldLayoutMkLst>
          <pc:spChg chg="mod">
            <ac:chgData name="Guest User" userId="" providerId="Windows Live" clId="Web-{DC0BB3A3-7750-F960-0A07-BD31770B6900}" dt="2024-12-12T19:28:01.058" v="61"/>
            <ac:spMkLst>
              <pc:docMk/>
              <pc:sldMasterMk cId="3873591358" sldId="2147483648"/>
              <pc:sldLayoutMk cId="1820083853" sldId="2147483655"/>
              <ac:spMk id="3" creationId="{C42BBAA1-613A-C884-0EBE-2967625CE645}"/>
            </ac:spMkLst>
          </pc:spChg>
        </pc:sldLayoutChg>
        <pc:sldLayoutChg chg="modSp mod">
          <pc:chgData name="Guest User" userId="" providerId="Windows Live" clId="Web-{DC0BB3A3-7750-F960-0A07-BD31770B6900}" dt="2024-12-12T19:28:01.058" v="61"/>
          <pc:sldLayoutMkLst>
            <pc:docMk/>
            <pc:sldMasterMk cId="3873591358" sldId="2147483648"/>
            <pc:sldLayoutMk cId="3653927164" sldId="2147483656"/>
          </pc:sldLayoutMkLst>
          <pc:spChg chg="mod">
            <ac:chgData name="Guest User" userId="" providerId="Windows Live" clId="Web-{DC0BB3A3-7750-F960-0A07-BD31770B6900}" dt="2024-12-12T19:28:01.058" v="61"/>
            <ac:spMkLst>
              <pc:docMk/>
              <pc:sldMasterMk cId="3873591358" sldId="2147483648"/>
              <pc:sldLayoutMk cId="3653927164" sldId="2147483656"/>
              <ac:spMk id="6" creationId="{DF3771C9-281B-012D-A5D7-C101FB3F5447}"/>
            </ac:spMkLst>
          </pc:spChg>
        </pc:sldLayoutChg>
        <pc:sldLayoutChg chg="modSp mod">
          <pc:chgData name="Guest User" userId="" providerId="Windows Live" clId="Web-{DC0BB3A3-7750-F960-0A07-BD31770B6900}" dt="2024-12-12T19:28:01.058" v="61"/>
          <pc:sldLayoutMkLst>
            <pc:docMk/>
            <pc:sldMasterMk cId="3873591358" sldId="2147483648"/>
            <pc:sldLayoutMk cId="2583894040" sldId="2147483657"/>
          </pc:sldLayoutMkLst>
          <pc:spChg chg="mod">
            <ac:chgData name="Guest User" userId="" providerId="Windows Live" clId="Web-{DC0BB3A3-7750-F960-0A07-BD31770B6900}" dt="2024-12-12T19:28:01.058" v="61"/>
            <ac:spMkLst>
              <pc:docMk/>
              <pc:sldMasterMk cId="3873591358" sldId="2147483648"/>
              <pc:sldLayoutMk cId="2583894040" sldId="2147483657"/>
              <ac:spMk id="6" creationId="{DC9A1653-233C-5B45-6AD6-5771E4392DEE}"/>
            </ac:spMkLst>
          </pc:spChg>
        </pc:sldLayoutChg>
        <pc:sldLayoutChg chg="modSp mod">
          <pc:chgData name="Guest User" userId="" providerId="Windows Live" clId="Web-{DC0BB3A3-7750-F960-0A07-BD31770B6900}" dt="2024-12-12T19:28:01.058" v="61"/>
          <pc:sldLayoutMkLst>
            <pc:docMk/>
            <pc:sldMasterMk cId="3873591358" sldId="2147483648"/>
            <pc:sldLayoutMk cId="163892717" sldId="2147483658"/>
          </pc:sldLayoutMkLst>
          <pc:spChg chg="mod">
            <ac:chgData name="Guest User" userId="" providerId="Windows Live" clId="Web-{DC0BB3A3-7750-F960-0A07-BD31770B6900}" dt="2024-12-12T19:28:01.058" v="61"/>
            <ac:spMkLst>
              <pc:docMk/>
              <pc:sldMasterMk cId="3873591358" sldId="2147483648"/>
              <pc:sldLayoutMk cId="163892717" sldId="2147483658"/>
              <ac:spMk id="5" creationId="{8BC5BE0E-1380-1C61-35E6-EB02E037B6C3}"/>
            </ac:spMkLst>
          </pc:spChg>
        </pc:sldLayoutChg>
        <pc:sldLayoutChg chg="modSp mod">
          <pc:chgData name="Guest User" userId="" providerId="Windows Live" clId="Web-{DC0BB3A3-7750-F960-0A07-BD31770B6900}" dt="2024-12-12T19:28:01.058" v="61"/>
          <pc:sldLayoutMkLst>
            <pc:docMk/>
            <pc:sldMasterMk cId="3873591358" sldId="2147483648"/>
            <pc:sldLayoutMk cId="4107963290" sldId="2147483659"/>
          </pc:sldLayoutMkLst>
          <pc:spChg chg="mod">
            <ac:chgData name="Guest User" userId="" providerId="Windows Live" clId="Web-{DC0BB3A3-7750-F960-0A07-BD31770B6900}" dt="2024-12-12T19:28:01.058" v="61"/>
            <ac:spMkLst>
              <pc:docMk/>
              <pc:sldMasterMk cId="3873591358" sldId="2147483648"/>
              <pc:sldLayoutMk cId="4107963290" sldId="2147483659"/>
              <ac:spMk id="5" creationId="{D488EBFE-1700-269E-FA11-95106DB29C38}"/>
            </ac:spMkLst>
          </pc:spChg>
        </pc:sldLayoutChg>
      </pc:sldMasterChg>
    </pc:docChg>
  </pc:docChgLst>
  <pc:docChgLst>
    <pc:chgData name="aayush gautam" userId="9613dba6db36db0b" providerId="LiveId" clId="{E38211CB-4450-3F44-8852-814570E4AD8A}"/>
    <pc:docChg chg="custSel addSld modSld">
      <pc:chgData name="aayush gautam" userId="9613dba6db36db0b" providerId="LiveId" clId="{E38211CB-4450-3F44-8852-814570E4AD8A}" dt="2024-12-12T02:34:52.804" v="38" actId="20577"/>
      <pc:docMkLst>
        <pc:docMk/>
      </pc:docMkLst>
      <pc:sldChg chg="modSp">
        <pc:chgData name="aayush gautam" userId="9613dba6db36db0b" providerId="LiveId" clId="{E38211CB-4450-3F44-8852-814570E4AD8A}" dt="2024-12-12T02:33:59.498" v="20" actId="20577"/>
        <pc:sldMkLst>
          <pc:docMk/>
          <pc:sldMk cId="1403720251" sldId="256"/>
        </pc:sldMkLst>
        <pc:spChg chg="mod">
          <ac:chgData name="aayush gautam" userId="9613dba6db36db0b" providerId="LiveId" clId="{E38211CB-4450-3F44-8852-814570E4AD8A}" dt="2024-12-12T02:33:59.498" v="20" actId="20577"/>
          <ac:spMkLst>
            <pc:docMk/>
            <pc:sldMk cId="1403720251" sldId="256"/>
            <ac:spMk id="2" creationId="{6055ACBD-6A43-89DC-A431-4E8447552588}"/>
          </ac:spMkLst>
        </pc:spChg>
      </pc:sldChg>
      <pc:sldChg chg="modSp new">
        <pc:chgData name="aayush gautam" userId="9613dba6db36db0b" providerId="LiveId" clId="{E38211CB-4450-3F44-8852-814570E4AD8A}" dt="2024-12-12T02:34:39.692" v="29" actId="20577"/>
        <pc:sldMkLst>
          <pc:docMk/>
          <pc:sldMk cId="3376215100" sldId="257"/>
        </pc:sldMkLst>
        <pc:spChg chg="mod">
          <ac:chgData name="aayush gautam" userId="9613dba6db36db0b" providerId="LiveId" clId="{E38211CB-4450-3F44-8852-814570E4AD8A}" dt="2024-12-12T02:34:39.692" v="29" actId="20577"/>
          <ac:spMkLst>
            <pc:docMk/>
            <pc:sldMk cId="3376215100" sldId="257"/>
            <ac:spMk id="2" creationId="{7DF83955-1E38-C22C-E8BD-8E5AB28AB213}"/>
          </ac:spMkLst>
        </pc:spChg>
      </pc:sldChg>
      <pc:sldChg chg="modSp new">
        <pc:chgData name="aayush gautam" userId="9613dba6db36db0b" providerId="LiveId" clId="{E38211CB-4450-3F44-8852-814570E4AD8A}" dt="2024-12-12T02:34:52.804" v="38" actId="20577"/>
        <pc:sldMkLst>
          <pc:docMk/>
          <pc:sldMk cId="1343299218" sldId="258"/>
        </pc:sldMkLst>
        <pc:spChg chg="mod">
          <ac:chgData name="aayush gautam" userId="9613dba6db36db0b" providerId="LiveId" clId="{E38211CB-4450-3F44-8852-814570E4AD8A}" dt="2024-12-12T02:34:52.804" v="38" actId="20577"/>
          <ac:spMkLst>
            <pc:docMk/>
            <pc:sldMk cId="1343299218" sldId="258"/>
            <ac:spMk id="2" creationId="{E9F24F14-8708-F0BE-99E1-C3BC213189E4}"/>
          </ac:spMkLst>
        </pc:spChg>
      </pc:sldChg>
    </pc:docChg>
  </pc:docChgLst>
  <pc:docChgLst>
    <pc:chgData name="Guest User" providerId="Windows Live" clId="Web-{0F94E5B5-6E01-FA2E-8413-29984126E975}"/>
    <pc:docChg chg="modSld">
      <pc:chgData name="Guest User" userId="" providerId="Windows Live" clId="Web-{0F94E5B5-6E01-FA2E-8413-29984126E975}" dt="2024-12-12T21:38:43.428" v="50" actId="20577"/>
      <pc:docMkLst>
        <pc:docMk/>
      </pc:docMkLst>
      <pc:sldChg chg="modSp">
        <pc:chgData name="Guest User" userId="" providerId="Windows Live" clId="Web-{0F94E5B5-6E01-FA2E-8413-29984126E975}" dt="2024-12-12T21:37:36.409" v="14" actId="20577"/>
        <pc:sldMkLst>
          <pc:docMk/>
          <pc:sldMk cId="4081063540" sldId="263"/>
        </pc:sldMkLst>
        <pc:spChg chg="mod">
          <ac:chgData name="Guest User" userId="" providerId="Windows Live" clId="Web-{0F94E5B5-6E01-FA2E-8413-29984126E975}" dt="2024-12-12T21:37:36.409" v="14" actId="20577"/>
          <ac:spMkLst>
            <pc:docMk/>
            <pc:sldMk cId="4081063540" sldId="263"/>
            <ac:spMk id="9" creationId="{B6184657-60FD-4A7F-B538-728B5747B05D}"/>
          </ac:spMkLst>
        </pc:spChg>
      </pc:sldChg>
      <pc:sldChg chg="modSp">
        <pc:chgData name="Guest User" userId="" providerId="Windows Live" clId="Web-{0F94E5B5-6E01-FA2E-8413-29984126E975}" dt="2024-12-12T21:38:43.428" v="50" actId="20577"/>
        <pc:sldMkLst>
          <pc:docMk/>
          <pc:sldMk cId="3053204559" sldId="266"/>
        </pc:sldMkLst>
        <pc:spChg chg="mod">
          <ac:chgData name="Guest User" userId="" providerId="Windows Live" clId="Web-{0F94E5B5-6E01-FA2E-8413-29984126E975}" dt="2024-12-12T21:38:43.428" v="50" actId="20577"/>
          <ac:spMkLst>
            <pc:docMk/>
            <pc:sldMk cId="3053204559" sldId="266"/>
            <ac:spMk id="13" creationId="{394F6C31-586B-5AAC-7724-00D6BAD5765A}"/>
          </ac:spMkLst>
        </pc:spChg>
      </pc:sldChg>
    </pc:docChg>
  </pc:docChgLst>
  <pc:docChgLst>
    <pc:chgData name="Guest User" providerId="Windows Live" clId="Web-{A6835849-A305-BB5B-B6FC-9BC7C4D5ADE7}"/>
    <pc:docChg chg="modSld modMainMaster">
      <pc:chgData name="Guest User" userId="" providerId="Windows Live" clId="Web-{A6835849-A305-BB5B-B6FC-9BC7C4D5ADE7}" dt="2024-12-12T19:13:57.391" v="127"/>
      <pc:docMkLst>
        <pc:docMk/>
      </pc:docMkLst>
      <pc:sldChg chg="addSp delSp modSp">
        <pc:chgData name="Guest User" userId="" providerId="Windows Live" clId="Web-{A6835849-A305-BB5B-B6FC-9BC7C4D5ADE7}" dt="2024-12-12T19:07:51.256" v="120" actId="14100"/>
        <pc:sldMkLst>
          <pc:docMk/>
          <pc:sldMk cId="1403720251" sldId="256"/>
        </pc:sldMkLst>
        <pc:spChg chg="mod">
          <ac:chgData name="Guest User" userId="" providerId="Windows Live" clId="Web-{A6835849-A305-BB5B-B6FC-9BC7C4D5ADE7}" dt="2024-12-12T19:06:50.520" v="107" actId="1076"/>
          <ac:spMkLst>
            <pc:docMk/>
            <pc:sldMk cId="1403720251" sldId="256"/>
            <ac:spMk id="2" creationId="{6055ACBD-6A43-89DC-A431-4E8447552588}"/>
          </ac:spMkLst>
        </pc:spChg>
        <pc:spChg chg="mod">
          <ac:chgData name="Guest User" userId="" providerId="Windows Live" clId="Web-{A6835849-A305-BB5B-B6FC-9BC7C4D5ADE7}" dt="2024-12-12T19:06:50.520" v="108" actId="1076"/>
          <ac:spMkLst>
            <pc:docMk/>
            <pc:sldMk cId="1403720251" sldId="256"/>
            <ac:spMk id="3" creationId="{678989A2-8912-BA10-0E41-A0ABF71A0FD3}"/>
          </ac:spMkLst>
        </pc:spChg>
        <pc:spChg chg="del mod">
          <ac:chgData name="Guest User" userId="" providerId="Windows Live" clId="Web-{A6835849-A305-BB5B-B6FC-9BC7C4D5ADE7}" dt="2024-12-12T19:02:02.403" v="88"/>
          <ac:spMkLst>
            <pc:docMk/>
            <pc:sldMk cId="1403720251" sldId="256"/>
            <ac:spMk id="4" creationId="{789C8636-DC64-8B64-2755-1B92D9B9323E}"/>
          </ac:spMkLst>
        </pc:spChg>
        <pc:spChg chg="del">
          <ac:chgData name="Guest User" userId="" providerId="Windows Live" clId="Web-{A6835849-A305-BB5B-B6FC-9BC7C4D5ADE7}" dt="2024-12-12T18:48:13.599" v="0"/>
          <ac:spMkLst>
            <pc:docMk/>
            <pc:sldMk cId="1403720251" sldId="256"/>
            <ac:spMk id="6" creationId="{7110D68C-B4A8-642E-54D6-8C17EE9164CD}"/>
          </ac:spMkLst>
        </pc:spChg>
        <pc:spChg chg="mod">
          <ac:chgData name="Guest User" userId="" providerId="Windows Live" clId="Web-{A6835849-A305-BB5B-B6FC-9BC7C4D5ADE7}" dt="2024-12-12T19:06:50.535" v="109" actId="1076"/>
          <ac:spMkLst>
            <pc:docMk/>
            <pc:sldMk cId="1403720251" sldId="256"/>
            <ac:spMk id="7" creationId="{019C4FB4-7AD9-AC65-A9C8-B6ADC9FA62A1}"/>
          </ac:spMkLst>
        </pc:spChg>
        <pc:spChg chg="mod">
          <ac:chgData name="Guest User" userId="" providerId="Windows Live" clId="Web-{A6835849-A305-BB5B-B6FC-9BC7C4D5ADE7}" dt="2024-12-12T19:06:50.535" v="110" actId="1076"/>
          <ac:spMkLst>
            <pc:docMk/>
            <pc:sldMk cId="1403720251" sldId="256"/>
            <ac:spMk id="8" creationId="{00F2FEA9-0EDB-011C-182B-855F4E984B39}"/>
          </ac:spMkLst>
        </pc:spChg>
        <pc:spChg chg="add del mod">
          <ac:chgData name="Guest User" userId="" providerId="Windows Live" clId="Web-{A6835849-A305-BB5B-B6FC-9BC7C4D5ADE7}" dt="2024-12-12T19:03:09.795" v="90"/>
          <ac:spMkLst>
            <pc:docMk/>
            <pc:sldMk cId="1403720251" sldId="256"/>
            <ac:spMk id="13" creationId="{700E04CE-4512-2C10-D8D7-AAAB841BA8EA}"/>
          </ac:spMkLst>
        </pc:spChg>
        <pc:picChg chg="add mod ord modCrop">
          <ac:chgData name="Guest User" userId="" providerId="Windows Live" clId="Web-{A6835849-A305-BB5B-B6FC-9BC7C4D5ADE7}" dt="2024-12-12T19:07:29.068" v="117"/>
          <ac:picMkLst>
            <pc:docMk/>
            <pc:sldMk cId="1403720251" sldId="256"/>
            <ac:picMk id="5" creationId="{DA47D332-028E-BCA0-9500-FC6E708117F5}"/>
          </ac:picMkLst>
        </pc:picChg>
        <pc:picChg chg="add mod modCrop">
          <ac:chgData name="Guest User" userId="" providerId="Windows Live" clId="Web-{A6835849-A305-BB5B-B6FC-9BC7C4D5ADE7}" dt="2024-12-12T19:07:51.256" v="120" actId="14100"/>
          <ac:picMkLst>
            <pc:docMk/>
            <pc:sldMk cId="1403720251" sldId="256"/>
            <ac:picMk id="9" creationId="{BAD50B64-9691-23BD-F0B7-64732DFF9592}"/>
          </ac:picMkLst>
        </pc:picChg>
        <pc:picChg chg="del">
          <ac:chgData name="Guest User" userId="" providerId="Windows Live" clId="Web-{A6835849-A305-BB5B-B6FC-9BC7C4D5ADE7}" dt="2024-12-12T18:51:08.666" v="19"/>
          <ac:picMkLst>
            <pc:docMk/>
            <pc:sldMk cId="1403720251" sldId="256"/>
            <ac:picMk id="11" creationId="{A29DD7EB-6F1E-C7CA-1AC9-C6DB5F4CED49}"/>
          </ac:picMkLst>
        </pc:picChg>
        <pc:picChg chg="del">
          <ac:chgData name="Guest User" userId="" providerId="Windows Live" clId="Web-{A6835849-A305-BB5B-B6FC-9BC7C4D5ADE7}" dt="2024-12-12T18:51:10.729" v="20"/>
          <ac:picMkLst>
            <pc:docMk/>
            <pc:sldMk cId="1403720251" sldId="256"/>
            <ac:picMk id="12" creationId="{6C59747B-0717-7E45-28DA-520657568CE1}"/>
          </ac:picMkLst>
        </pc:picChg>
        <pc:cxnChg chg="mod">
          <ac:chgData name="Guest User" userId="" providerId="Windows Live" clId="Web-{A6835849-A305-BB5B-B6FC-9BC7C4D5ADE7}" dt="2024-12-12T19:06:50.535" v="111" actId="1076"/>
          <ac:cxnSpMkLst>
            <pc:docMk/>
            <pc:sldMk cId="1403720251" sldId="256"/>
            <ac:cxnSpMk id="10" creationId="{5EC90284-B90C-5825-0BDB-BED2595454D6}"/>
          </ac:cxnSpMkLst>
        </pc:cxnChg>
      </pc:sldChg>
      <pc:sldChg chg="delSp modSp">
        <pc:chgData name="Guest User" userId="" providerId="Windows Live" clId="Web-{A6835849-A305-BB5B-B6FC-9BC7C4D5ADE7}" dt="2024-12-12T19:13:57.391" v="127"/>
        <pc:sldMkLst>
          <pc:docMk/>
          <pc:sldMk cId="3376215100" sldId="257"/>
        </pc:sldMkLst>
        <pc:spChg chg="del mod">
          <ac:chgData name="Guest User" userId="" providerId="Windows Live" clId="Web-{A6835849-A305-BB5B-B6FC-9BC7C4D5ADE7}" dt="2024-12-12T19:13:57.391" v="127"/>
          <ac:spMkLst>
            <pc:docMk/>
            <pc:sldMk cId="3376215100" sldId="257"/>
            <ac:spMk id="2" creationId="{7DF83955-1E38-C22C-E8BD-8E5AB28AB213}"/>
          </ac:spMkLst>
        </pc:spChg>
        <pc:spChg chg="del">
          <ac:chgData name="Guest User" userId="" providerId="Windows Live" clId="Web-{A6835849-A305-BB5B-B6FC-9BC7C4D5ADE7}" dt="2024-12-12T19:03:12.748" v="91"/>
          <ac:spMkLst>
            <pc:docMk/>
            <pc:sldMk cId="3376215100" sldId="257"/>
            <ac:spMk id="4" creationId="{74A357F1-B862-D719-8FBB-FFF48B6607DA}"/>
          </ac:spMkLst>
        </pc:spChg>
        <pc:spChg chg="del">
          <ac:chgData name="Guest User" userId="" providerId="Windows Live" clId="Web-{A6835849-A305-BB5B-B6FC-9BC7C4D5ADE7}" dt="2024-12-12T19:12:59.592" v="121"/>
          <ac:spMkLst>
            <pc:docMk/>
            <pc:sldMk cId="3376215100" sldId="257"/>
            <ac:spMk id="9" creationId="{F74587AC-2A64-278F-A308-F3106D35A016}"/>
          </ac:spMkLst>
        </pc:spChg>
        <pc:spChg chg="del">
          <ac:chgData name="Guest User" userId="" providerId="Windows Live" clId="Web-{A6835849-A305-BB5B-B6FC-9BC7C4D5ADE7}" dt="2024-12-12T19:13:02.014" v="124"/>
          <ac:spMkLst>
            <pc:docMk/>
            <pc:sldMk cId="3376215100" sldId="257"/>
            <ac:spMk id="12" creationId="{9F7D5CDA-D291-4307-BF55-1381FED29634}"/>
          </ac:spMkLst>
        </pc:spChg>
        <pc:spChg chg="del">
          <ac:chgData name="Guest User" userId="" providerId="Windows Live" clId="Web-{A6835849-A305-BB5B-B6FC-9BC7C4D5ADE7}" dt="2024-12-12T19:13:01.999" v="123"/>
          <ac:spMkLst>
            <pc:docMk/>
            <pc:sldMk cId="3376215100" sldId="257"/>
            <ac:spMk id="14" creationId="{59B296B9-C5A5-4E4F-9B60-C907B5F1466C}"/>
          </ac:spMkLst>
        </pc:spChg>
        <pc:spChg chg="del">
          <ac:chgData name="Guest User" userId="" providerId="Windows Live" clId="Web-{A6835849-A305-BB5B-B6FC-9BC7C4D5ADE7}" dt="2024-12-12T19:13:01.999" v="122"/>
          <ac:spMkLst>
            <pc:docMk/>
            <pc:sldMk cId="3376215100" sldId="257"/>
            <ac:spMk id="16" creationId="{D0300FD3-5AF1-6305-15FA-9078072672E2}"/>
          </ac:spMkLst>
        </pc:spChg>
        <pc:picChg chg="del">
          <ac:chgData name="Guest User" userId="" providerId="Windows Live" clId="Web-{A6835849-A305-BB5B-B6FC-9BC7C4D5ADE7}" dt="2024-12-12T19:13:05.936" v="125"/>
          <ac:picMkLst>
            <pc:docMk/>
            <pc:sldMk cId="3376215100" sldId="257"/>
            <ac:picMk id="5" creationId="{B2A3AB6F-2B3D-3F16-CFDB-C7CD0F09FF5D}"/>
          </ac:picMkLst>
        </pc:picChg>
      </pc:sldChg>
      <pc:sldChg chg="delSp">
        <pc:chgData name="Guest User" userId="" providerId="Windows Live" clId="Web-{A6835849-A305-BB5B-B6FC-9BC7C4D5ADE7}" dt="2024-12-12T19:03:12.748" v="91"/>
        <pc:sldMkLst>
          <pc:docMk/>
          <pc:sldMk cId="1343299218" sldId="258"/>
        </pc:sldMkLst>
        <pc:spChg chg="del">
          <ac:chgData name="Guest User" userId="" providerId="Windows Live" clId="Web-{A6835849-A305-BB5B-B6FC-9BC7C4D5ADE7}" dt="2024-12-12T19:03:12.748" v="91"/>
          <ac:spMkLst>
            <pc:docMk/>
            <pc:sldMk cId="1343299218" sldId="258"/>
            <ac:spMk id="4" creationId="{7C3D025C-B17A-2EEF-1F20-2BC3CCE614D4}"/>
          </ac:spMkLst>
        </pc:spChg>
      </pc:sldChg>
      <pc:sldChg chg="delSp">
        <pc:chgData name="Guest User" userId="" providerId="Windows Live" clId="Web-{A6835849-A305-BB5B-B6FC-9BC7C4D5ADE7}" dt="2024-12-12T19:03:12.748" v="91"/>
        <pc:sldMkLst>
          <pc:docMk/>
          <pc:sldMk cId="1009749156" sldId="259"/>
        </pc:sldMkLst>
        <pc:spChg chg="del">
          <ac:chgData name="Guest User" userId="" providerId="Windows Live" clId="Web-{A6835849-A305-BB5B-B6FC-9BC7C4D5ADE7}" dt="2024-12-12T19:03:12.748" v="91"/>
          <ac:spMkLst>
            <pc:docMk/>
            <pc:sldMk cId="1009749156" sldId="259"/>
            <ac:spMk id="4" creationId="{A6C6EA93-F988-A977-E5C6-CF18F0C65020}"/>
          </ac:spMkLst>
        </pc:spChg>
      </pc:sldChg>
      <pc:sldChg chg="delSp">
        <pc:chgData name="Guest User" userId="" providerId="Windows Live" clId="Web-{A6835849-A305-BB5B-B6FC-9BC7C4D5ADE7}" dt="2024-12-12T19:03:12.748" v="91"/>
        <pc:sldMkLst>
          <pc:docMk/>
          <pc:sldMk cId="1503022009" sldId="260"/>
        </pc:sldMkLst>
        <pc:spChg chg="del">
          <ac:chgData name="Guest User" userId="" providerId="Windows Live" clId="Web-{A6835849-A305-BB5B-B6FC-9BC7C4D5ADE7}" dt="2024-12-12T19:03:12.748" v="91"/>
          <ac:spMkLst>
            <pc:docMk/>
            <pc:sldMk cId="1503022009" sldId="260"/>
            <ac:spMk id="7" creationId="{D8074220-920D-92E9-D71A-55BF490B43DC}"/>
          </ac:spMkLst>
        </pc:spChg>
      </pc:sldChg>
      <pc:sldChg chg="delSp">
        <pc:chgData name="Guest User" userId="" providerId="Windows Live" clId="Web-{A6835849-A305-BB5B-B6FC-9BC7C4D5ADE7}" dt="2024-12-12T19:03:12.748" v="91"/>
        <pc:sldMkLst>
          <pc:docMk/>
          <pc:sldMk cId="2391073286" sldId="261"/>
        </pc:sldMkLst>
        <pc:spChg chg="del">
          <ac:chgData name="Guest User" userId="" providerId="Windows Live" clId="Web-{A6835849-A305-BB5B-B6FC-9BC7C4D5ADE7}" dt="2024-12-12T19:03:12.748" v="91"/>
          <ac:spMkLst>
            <pc:docMk/>
            <pc:sldMk cId="2391073286" sldId="261"/>
            <ac:spMk id="7" creationId="{314C4169-8528-0FF5-E8F5-1013A3EC230A}"/>
          </ac:spMkLst>
        </pc:spChg>
      </pc:sldChg>
      <pc:sldChg chg="delSp">
        <pc:chgData name="Guest User" userId="" providerId="Windows Live" clId="Web-{A6835849-A305-BB5B-B6FC-9BC7C4D5ADE7}" dt="2024-12-12T19:03:12.748" v="91"/>
        <pc:sldMkLst>
          <pc:docMk/>
          <pc:sldMk cId="4098334665" sldId="262"/>
        </pc:sldMkLst>
        <pc:spChg chg="del">
          <ac:chgData name="Guest User" userId="" providerId="Windows Live" clId="Web-{A6835849-A305-BB5B-B6FC-9BC7C4D5ADE7}" dt="2024-12-12T19:03:12.748" v="91"/>
          <ac:spMkLst>
            <pc:docMk/>
            <pc:sldMk cId="4098334665" sldId="262"/>
            <ac:spMk id="4" creationId="{CB3CF9F8-C521-221A-EED1-3E11C0F8E67A}"/>
          </ac:spMkLst>
        </pc:spChg>
      </pc:sldChg>
      <pc:sldMasterChg chg="mod modSldLayout">
        <pc:chgData name="Guest User" userId="" providerId="Windows Live" clId="Web-{A6835849-A305-BB5B-B6FC-9BC7C4D5ADE7}" dt="2024-12-12T19:03:12.748" v="91"/>
        <pc:sldMasterMkLst>
          <pc:docMk/>
          <pc:sldMasterMk cId="3873591358" sldId="2147483648"/>
        </pc:sldMasterMkLst>
        <pc:sldLayoutChg chg="mod">
          <pc:chgData name="Guest User" userId="" providerId="Windows Live" clId="Web-{A6835849-A305-BB5B-B6FC-9BC7C4D5ADE7}" dt="2024-12-12T19:03:12.748" v="91"/>
          <pc:sldLayoutMkLst>
            <pc:docMk/>
            <pc:sldMasterMk cId="3873591358" sldId="2147483648"/>
            <pc:sldLayoutMk cId="2268042428" sldId="2147483649"/>
          </pc:sldLayoutMkLst>
        </pc:sldLayoutChg>
        <pc:sldLayoutChg chg="mod">
          <pc:chgData name="Guest User" userId="" providerId="Windows Live" clId="Web-{A6835849-A305-BB5B-B6FC-9BC7C4D5ADE7}" dt="2024-12-12T19:03:12.748" v="91"/>
          <pc:sldLayoutMkLst>
            <pc:docMk/>
            <pc:sldMasterMk cId="3873591358" sldId="2147483648"/>
            <pc:sldLayoutMk cId="1055703048" sldId="2147483650"/>
          </pc:sldLayoutMkLst>
        </pc:sldLayoutChg>
        <pc:sldLayoutChg chg="mod">
          <pc:chgData name="Guest User" userId="" providerId="Windows Live" clId="Web-{A6835849-A305-BB5B-B6FC-9BC7C4D5ADE7}" dt="2024-12-12T19:03:12.748" v="91"/>
          <pc:sldLayoutMkLst>
            <pc:docMk/>
            <pc:sldMasterMk cId="3873591358" sldId="2147483648"/>
            <pc:sldLayoutMk cId="3025906688" sldId="2147483651"/>
          </pc:sldLayoutMkLst>
        </pc:sldLayoutChg>
        <pc:sldLayoutChg chg="mod">
          <pc:chgData name="Guest User" userId="" providerId="Windows Live" clId="Web-{A6835849-A305-BB5B-B6FC-9BC7C4D5ADE7}" dt="2024-12-12T19:03:12.748" v="91"/>
          <pc:sldLayoutMkLst>
            <pc:docMk/>
            <pc:sldMasterMk cId="3873591358" sldId="2147483648"/>
            <pc:sldLayoutMk cId="2502639083" sldId="2147483652"/>
          </pc:sldLayoutMkLst>
        </pc:sldLayoutChg>
        <pc:sldLayoutChg chg="mod">
          <pc:chgData name="Guest User" userId="" providerId="Windows Live" clId="Web-{A6835849-A305-BB5B-B6FC-9BC7C4D5ADE7}" dt="2024-12-12T19:03:12.748" v="91"/>
          <pc:sldLayoutMkLst>
            <pc:docMk/>
            <pc:sldMasterMk cId="3873591358" sldId="2147483648"/>
            <pc:sldLayoutMk cId="743617921" sldId="2147483653"/>
          </pc:sldLayoutMkLst>
        </pc:sldLayoutChg>
        <pc:sldLayoutChg chg="mod">
          <pc:chgData name="Guest User" userId="" providerId="Windows Live" clId="Web-{A6835849-A305-BB5B-B6FC-9BC7C4D5ADE7}" dt="2024-12-12T19:03:12.748" v="91"/>
          <pc:sldLayoutMkLst>
            <pc:docMk/>
            <pc:sldMasterMk cId="3873591358" sldId="2147483648"/>
            <pc:sldLayoutMk cId="3270131880" sldId="2147483654"/>
          </pc:sldLayoutMkLst>
        </pc:sldLayoutChg>
        <pc:sldLayoutChg chg="mod">
          <pc:chgData name="Guest User" userId="" providerId="Windows Live" clId="Web-{A6835849-A305-BB5B-B6FC-9BC7C4D5ADE7}" dt="2024-12-12T19:03:12.748" v="91"/>
          <pc:sldLayoutMkLst>
            <pc:docMk/>
            <pc:sldMasterMk cId="3873591358" sldId="2147483648"/>
            <pc:sldLayoutMk cId="1820083853" sldId="2147483655"/>
          </pc:sldLayoutMkLst>
        </pc:sldLayoutChg>
        <pc:sldLayoutChg chg="mod">
          <pc:chgData name="Guest User" userId="" providerId="Windows Live" clId="Web-{A6835849-A305-BB5B-B6FC-9BC7C4D5ADE7}" dt="2024-12-12T19:03:12.748" v="91"/>
          <pc:sldLayoutMkLst>
            <pc:docMk/>
            <pc:sldMasterMk cId="3873591358" sldId="2147483648"/>
            <pc:sldLayoutMk cId="3653927164" sldId="2147483656"/>
          </pc:sldLayoutMkLst>
        </pc:sldLayoutChg>
        <pc:sldLayoutChg chg="mod">
          <pc:chgData name="Guest User" userId="" providerId="Windows Live" clId="Web-{A6835849-A305-BB5B-B6FC-9BC7C4D5ADE7}" dt="2024-12-12T19:03:12.748" v="91"/>
          <pc:sldLayoutMkLst>
            <pc:docMk/>
            <pc:sldMasterMk cId="3873591358" sldId="2147483648"/>
            <pc:sldLayoutMk cId="2583894040" sldId="2147483657"/>
          </pc:sldLayoutMkLst>
        </pc:sldLayoutChg>
        <pc:sldLayoutChg chg="mod">
          <pc:chgData name="Guest User" userId="" providerId="Windows Live" clId="Web-{A6835849-A305-BB5B-B6FC-9BC7C4D5ADE7}" dt="2024-12-12T19:03:12.748" v="91"/>
          <pc:sldLayoutMkLst>
            <pc:docMk/>
            <pc:sldMasterMk cId="3873591358" sldId="2147483648"/>
            <pc:sldLayoutMk cId="163892717" sldId="2147483658"/>
          </pc:sldLayoutMkLst>
        </pc:sldLayoutChg>
        <pc:sldLayoutChg chg="mod">
          <pc:chgData name="Guest User" userId="" providerId="Windows Live" clId="Web-{A6835849-A305-BB5B-B6FC-9BC7C4D5ADE7}" dt="2024-12-12T19:03:12.748" v="91"/>
          <pc:sldLayoutMkLst>
            <pc:docMk/>
            <pc:sldMasterMk cId="3873591358" sldId="2147483648"/>
            <pc:sldLayoutMk cId="4107963290" sldId="2147483659"/>
          </pc:sldLayoutMkLst>
        </pc:sldLayoutChg>
      </pc:sldMasterChg>
    </pc:docChg>
  </pc:docChgLst>
</pc:chgInfo>
</file>

<file path=ppt/media/image1.jpeg>
</file>

<file path=ppt/media/image2.png>
</file>

<file path=ppt/media/image3.png>
</file>

<file path=ppt/media/image4.png>
</file>

<file path=ppt/media/image5.sv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63857-EEB9-DE30-9423-78680255AD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603360-8991-75F8-E21E-F4BFE24553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8363E48-9755-904E-6FA5-8837272641CF}"/>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5" name="Footer Placeholder 4">
            <a:extLst>
              <a:ext uri="{FF2B5EF4-FFF2-40B4-BE49-F238E27FC236}">
                <a16:creationId xmlns:a16="http://schemas.microsoft.com/office/drawing/2014/main" id="{52DAFCD3-49DA-5FE6-5F03-1791BFD8253F}"/>
              </a:ext>
            </a:extLst>
          </p:cNvPr>
          <p:cNvSpPr>
            <a:spLocks noGrp="1"/>
          </p:cNvSpPr>
          <p:nvPr>
            <p:ph type="ftr" sz="quarter" idx="11"/>
          </p:nvPr>
        </p:nvSpPr>
        <p:spPr/>
        <p:txBody>
          <a:bodyPr/>
          <a:lstStyle/>
          <a:p>
            <a:r>
              <a:rPr lang="en-US"/>
              <a:t>-----www.keysnkeys.com-----</a:t>
            </a:r>
          </a:p>
        </p:txBody>
      </p:sp>
      <p:sp>
        <p:nvSpPr>
          <p:cNvPr id="6" name="Slide Number Placeholder 5">
            <a:extLst>
              <a:ext uri="{FF2B5EF4-FFF2-40B4-BE49-F238E27FC236}">
                <a16:creationId xmlns:a16="http://schemas.microsoft.com/office/drawing/2014/main" id="{F995188D-F6C1-CE7F-A47D-A5A7613C258A}"/>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226804242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3E638-1CC0-83E2-4B9A-58D3579965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8642E8C-1480-39D1-43B7-D7FF6742B2B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C717A4-6B28-4931-C037-3741A8A1314C}"/>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5" name="Footer Placeholder 4">
            <a:extLst>
              <a:ext uri="{FF2B5EF4-FFF2-40B4-BE49-F238E27FC236}">
                <a16:creationId xmlns:a16="http://schemas.microsoft.com/office/drawing/2014/main" id="{8BC5BE0E-1380-1C61-35E6-EB02E037B6C3}"/>
              </a:ext>
            </a:extLst>
          </p:cNvPr>
          <p:cNvSpPr>
            <a:spLocks noGrp="1"/>
          </p:cNvSpPr>
          <p:nvPr>
            <p:ph type="ftr" sz="quarter" idx="11"/>
          </p:nvPr>
        </p:nvSpPr>
        <p:spPr/>
        <p:txBody>
          <a:bodyPr/>
          <a:lstStyle/>
          <a:p>
            <a:r>
              <a:rPr lang="en-US"/>
              <a:t>-----www.keysnkeys.com-----</a:t>
            </a:r>
          </a:p>
        </p:txBody>
      </p:sp>
      <p:sp>
        <p:nvSpPr>
          <p:cNvPr id="6" name="Slide Number Placeholder 5">
            <a:extLst>
              <a:ext uri="{FF2B5EF4-FFF2-40B4-BE49-F238E27FC236}">
                <a16:creationId xmlns:a16="http://schemas.microsoft.com/office/drawing/2014/main" id="{EA70340F-639B-9A93-5D0A-2CC2FD46B50B}"/>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163892717"/>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91F084-5971-D5B7-101E-19D66DA3C5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C93DD4-C7AC-4F8E-FA95-54289040320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FDDDCB-98AC-49C7-B187-A40181E265E1}"/>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5" name="Footer Placeholder 4">
            <a:extLst>
              <a:ext uri="{FF2B5EF4-FFF2-40B4-BE49-F238E27FC236}">
                <a16:creationId xmlns:a16="http://schemas.microsoft.com/office/drawing/2014/main" id="{D488EBFE-1700-269E-FA11-95106DB29C38}"/>
              </a:ext>
            </a:extLst>
          </p:cNvPr>
          <p:cNvSpPr>
            <a:spLocks noGrp="1"/>
          </p:cNvSpPr>
          <p:nvPr>
            <p:ph type="ftr" sz="quarter" idx="11"/>
          </p:nvPr>
        </p:nvSpPr>
        <p:spPr/>
        <p:txBody>
          <a:bodyPr/>
          <a:lstStyle/>
          <a:p>
            <a:r>
              <a:rPr lang="en-US"/>
              <a:t>-----www.keysnkeys.com-----</a:t>
            </a:r>
          </a:p>
        </p:txBody>
      </p:sp>
      <p:sp>
        <p:nvSpPr>
          <p:cNvPr id="6" name="Slide Number Placeholder 5">
            <a:extLst>
              <a:ext uri="{FF2B5EF4-FFF2-40B4-BE49-F238E27FC236}">
                <a16:creationId xmlns:a16="http://schemas.microsoft.com/office/drawing/2014/main" id="{4C52A849-8542-7266-7B3B-B17FFACDD293}"/>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4107963290"/>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C7763-E64B-027E-C52D-4CEB27AFE2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A49714-B4EE-5D76-8865-3758E8F321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3040DC-7E79-F11A-4E52-B31F57E72EE8}"/>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5" name="Footer Placeholder 4">
            <a:extLst>
              <a:ext uri="{FF2B5EF4-FFF2-40B4-BE49-F238E27FC236}">
                <a16:creationId xmlns:a16="http://schemas.microsoft.com/office/drawing/2014/main" id="{676AE90F-8DA8-CC74-D5F7-FD347B759955}"/>
              </a:ext>
            </a:extLst>
          </p:cNvPr>
          <p:cNvSpPr>
            <a:spLocks noGrp="1"/>
          </p:cNvSpPr>
          <p:nvPr>
            <p:ph type="ftr" sz="quarter" idx="11"/>
          </p:nvPr>
        </p:nvSpPr>
        <p:spPr/>
        <p:txBody>
          <a:bodyPr/>
          <a:lstStyle/>
          <a:p>
            <a:r>
              <a:rPr lang="en-US"/>
              <a:t>-----www.keysnkeys.com-----</a:t>
            </a:r>
          </a:p>
        </p:txBody>
      </p:sp>
      <p:sp>
        <p:nvSpPr>
          <p:cNvPr id="6" name="Slide Number Placeholder 5">
            <a:extLst>
              <a:ext uri="{FF2B5EF4-FFF2-40B4-BE49-F238E27FC236}">
                <a16:creationId xmlns:a16="http://schemas.microsoft.com/office/drawing/2014/main" id="{DCE42260-1EE2-3C23-4F42-0F614A697F2B}"/>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1055703048"/>
      </p:ext>
    </p:extLst>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C5A9C-6661-3988-C275-2EE7896E2E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80E0B0-DD54-C2B4-32C3-FF98866B311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362736-88E9-27D7-62B9-2657331D6EC6}"/>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5" name="Footer Placeholder 4">
            <a:extLst>
              <a:ext uri="{FF2B5EF4-FFF2-40B4-BE49-F238E27FC236}">
                <a16:creationId xmlns:a16="http://schemas.microsoft.com/office/drawing/2014/main" id="{1D72AED4-8D0F-8477-15D8-202CE1C66DFE}"/>
              </a:ext>
            </a:extLst>
          </p:cNvPr>
          <p:cNvSpPr>
            <a:spLocks noGrp="1"/>
          </p:cNvSpPr>
          <p:nvPr>
            <p:ph type="ftr" sz="quarter" idx="11"/>
          </p:nvPr>
        </p:nvSpPr>
        <p:spPr/>
        <p:txBody>
          <a:bodyPr/>
          <a:lstStyle/>
          <a:p>
            <a:r>
              <a:rPr lang="en-US"/>
              <a:t>-----www.keysnkeys.com-----</a:t>
            </a:r>
          </a:p>
        </p:txBody>
      </p:sp>
      <p:sp>
        <p:nvSpPr>
          <p:cNvPr id="6" name="Slide Number Placeholder 5">
            <a:extLst>
              <a:ext uri="{FF2B5EF4-FFF2-40B4-BE49-F238E27FC236}">
                <a16:creationId xmlns:a16="http://schemas.microsoft.com/office/drawing/2014/main" id="{7220357F-1713-2426-95F1-DA33D4D0A12E}"/>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3025906688"/>
      </p:ext>
    </p:extLst>
  </p:cSld>
  <p:clrMapOvr>
    <a:masterClrMapping/>
  </p:clrMapOvr>
  <p:hf sldNum="0"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932FC-B46F-EC70-41DD-572BDF4EBD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382202-6EB2-4A34-244E-BF01C5CF33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122D2F-56FC-E39E-DF0B-755F0957CC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F617416-01C3-B3B5-DA9C-0D238F926CA2}"/>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6" name="Footer Placeholder 5">
            <a:extLst>
              <a:ext uri="{FF2B5EF4-FFF2-40B4-BE49-F238E27FC236}">
                <a16:creationId xmlns:a16="http://schemas.microsoft.com/office/drawing/2014/main" id="{7E47CFB9-526F-E31D-61EC-5FAEA8F0A42C}"/>
              </a:ext>
            </a:extLst>
          </p:cNvPr>
          <p:cNvSpPr>
            <a:spLocks noGrp="1"/>
          </p:cNvSpPr>
          <p:nvPr>
            <p:ph type="ftr" sz="quarter" idx="11"/>
          </p:nvPr>
        </p:nvSpPr>
        <p:spPr/>
        <p:txBody>
          <a:bodyPr/>
          <a:lstStyle/>
          <a:p>
            <a:r>
              <a:rPr lang="en-US"/>
              <a:t>-----www.keysnkeys.com-----</a:t>
            </a:r>
          </a:p>
        </p:txBody>
      </p:sp>
      <p:sp>
        <p:nvSpPr>
          <p:cNvPr id="7" name="Slide Number Placeholder 6">
            <a:extLst>
              <a:ext uri="{FF2B5EF4-FFF2-40B4-BE49-F238E27FC236}">
                <a16:creationId xmlns:a16="http://schemas.microsoft.com/office/drawing/2014/main" id="{67682CCC-21D0-B450-9A85-35C8E73B1FAB}"/>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2502639083"/>
      </p:ext>
    </p:extLst>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D490C-8D3A-CEBE-873D-AE0EDF2B5B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61A336-40A1-A1BE-107E-FBA6CC910D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C0905D-FE25-EE33-F35A-2ACA2C812B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75F9E2-3AD4-0918-DEE8-2A11B93ECC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BC2752-5500-0B1D-92AF-B2A992F95DB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65067E-5A07-F4A2-E9DD-CB303D8D8BD9}"/>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8" name="Footer Placeholder 7">
            <a:extLst>
              <a:ext uri="{FF2B5EF4-FFF2-40B4-BE49-F238E27FC236}">
                <a16:creationId xmlns:a16="http://schemas.microsoft.com/office/drawing/2014/main" id="{4D55BDD3-7FF2-548E-ADDD-D28A8E6FA89A}"/>
              </a:ext>
            </a:extLst>
          </p:cNvPr>
          <p:cNvSpPr>
            <a:spLocks noGrp="1"/>
          </p:cNvSpPr>
          <p:nvPr>
            <p:ph type="ftr" sz="quarter" idx="11"/>
          </p:nvPr>
        </p:nvSpPr>
        <p:spPr/>
        <p:txBody>
          <a:bodyPr/>
          <a:lstStyle/>
          <a:p>
            <a:r>
              <a:rPr lang="en-US"/>
              <a:t>-----www.keysnkeys.com-----</a:t>
            </a:r>
          </a:p>
        </p:txBody>
      </p:sp>
      <p:sp>
        <p:nvSpPr>
          <p:cNvPr id="9" name="Slide Number Placeholder 8">
            <a:extLst>
              <a:ext uri="{FF2B5EF4-FFF2-40B4-BE49-F238E27FC236}">
                <a16:creationId xmlns:a16="http://schemas.microsoft.com/office/drawing/2014/main" id="{E3670193-FA73-8FC9-A298-1D07793E59DD}"/>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743617921"/>
      </p:ext>
    </p:extLst>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F310A-29A8-171B-F3C0-86071CE32F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3AB6E0-03E6-EDF3-C058-520DC3A1B6FA}"/>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4" name="Footer Placeholder 3">
            <a:extLst>
              <a:ext uri="{FF2B5EF4-FFF2-40B4-BE49-F238E27FC236}">
                <a16:creationId xmlns:a16="http://schemas.microsoft.com/office/drawing/2014/main" id="{F28DC777-C282-9FA0-CD9A-1260FCDDE01D}"/>
              </a:ext>
            </a:extLst>
          </p:cNvPr>
          <p:cNvSpPr>
            <a:spLocks noGrp="1"/>
          </p:cNvSpPr>
          <p:nvPr>
            <p:ph type="ftr" sz="quarter" idx="11"/>
          </p:nvPr>
        </p:nvSpPr>
        <p:spPr/>
        <p:txBody>
          <a:bodyPr/>
          <a:lstStyle/>
          <a:p>
            <a:r>
              <a:rPr lang="en-US"/>
              <a:t>-----www.keysnkeys.com-----</a:t>
            </a:r>
          </a:p>
        </p:txBody>
      </p:sp>
      <p:sp>
        <p:nvSpPr>
          <p:cNvPr id="5" name="Slide Number Placeholder 4">
            <a:extLst>
              <a:ext uri="{FF2B5EF4-FFF2-40B4-BE49-F238E27FC236}">
                <a16:creationId xmlns:a16="http://schemas.microsoft.com/office/drawing/2014/main" id="{FAFAC732-7084-E3C3-15B2-FBD3787FEEB2}"/>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3270131880"/>
      </p:ext>
    </p:extLst>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AB9B43-0D8D-BC4E-F07A-68A15E564456}"/>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3" name="Footer Placeholder 2">
            <a:extLst>
              <a:ext uri="{FF2B5EF4-FFF2-40B4-BE49-F238E27FC236}">
                <a16:creationId xmlns:a16="http://schemas.microsoft.com/office/drawing/2014/main" id="{C42BBAA1-613A-C884-0EBE-2967625CE645}"/>
              </a:ext>
            </a:extLst>
          </p:cNvPr>
          <p:cNvSpPr>
            <a:spLocks noGrp="1"/>
          </p:cNvSpPr>
          <p:nvPr>
            <p:ph type="ftr" sz="quarter" idx="11"/>
          </p:nvPr>
        </p:nvSpPr>
        <p:spPr/>
        <p:txBody>
          <a:bodyPr/>
          <a:lstStyle/>
          <a:p>
            <a:r>
              <a:rPr lang="en-US"/>
              <a:t>-----www.keysnkeys.com-----</a:t>
            </a:r>
          </a:p>
        </p:txBody>
      </p:sp>
      <p:sp>
        <p:nvSpPr>
          <p:cNvPr id="4" name="Slide Number Placeholder 3">
            <a:extLst>
              <a:ext uri="{FF2B5EF4-FFF2-40B4-BE49-F238E27FC236}">
                <a16:creationId xmlns:a16="http://schemas.microsoft.com/office/drawing/2014/main" id="{C78CA795-BC02-2487-1BE7-5E5E01990D48}"/>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1820083853"/>
      </p:ext>
    </p:extLst>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A962C-51CB-FF39-27D2-C69A5943AD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21EEDA6-4058-6897-AD4B-05CDA11822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DAF808E-2DC2-CF01-AFDC-981C30327A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58088F-C20F-59E6-025E-CAA0A2A4CE75}"/>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6" name="Footer Placeholder 5">
            <a:extLst>
              <a:ext uri="{FF2B5EF4-FFF2-40B4-BE49-F238E27FC236}">
                <a16:creationId xmlns:a16="http://schemas.microsoft.com/office/drawing/2014/main" id="{DF3771C9-281B-012D-A5D7-C101FB3F5447}"/>
              </a:ext>
            </a:extLst>
          </p:cNvPr>
          <p:cNvSpPr>
            <a:spLocks noGrp="1"/>
          </p:cNvSpPr>
          <p:nvPr>
            <p:ph type="ftr" sz="quarter" idx="11"/>
          </p:nvPr>
        </p:nvSpPr>
        <p:spPr/>
        <p:txBody>
          <a:bodyPr/>
          <a:lstStyle/>
          <a:p>
            <a:r>
              <a:rPr lang="en-US"/>
              <a:t>-----www.keysnkeys.com-----</a:t>
            </a:r>
          </a:p>
        </p:txBody>
      </p:sp>
      <p:sp>
        <p:nvSpPr>
          <p:cNvPr id="7" name="Slide Number Placeholder 6">
            <a:extLst>
              <a:ext uri="{FF2B5EF4-FFF2-40B4-BE49-F238E27FC236}">
                <a16:creationId xmlns:a16="http://schemas.microsoft.com/office/drawing/2014/main" id="{5506DF9D-B6CF-4E90-2766-147119B60A28}"/>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3653927164"/>
      </p:ext>
    </p:extLst>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9F5B1-DE38-CDFF-04D6-D9933583EB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481D71-203F-C799-541C-D0CE96164E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8FBC3B-6429-2501-3D0B-65BBF2ABC4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28E54A-EE5F-A48D-083B-F9F2DBD33185}"/>
              </a:ext>
            </a:extLst>
          </p:cNvPr>
          <p:cNvSpPr>
            <a:spLocks noGrp="1"/>
          </p:cNvSpPr>
          <p:nvPr>
            <p:ph type="dt" sz="half" idx="10"/>
          </p:nvPr>
        </p:nvSpPr>
        <p:spPr/>
        <p:txBody>
          <a:bodyPr/>
          <a:lstStyle/>
          <a:p>
            <a:fld id="{0DC064CB-43DA-A34A-A9AD-65B9F8A3A72E}" type="datetimeFigureOut">
              <a:rPr lang="en-US" smtClean="0"/>
              <a:t>12/13/2024</a:t>
            </a:fld>
            <a:endParaRPr lang="en-US"/>
          </a:p>
        </p:txBody>
      </p:sp>
      <p:sp>
        <p:nvSpPr>
          <p:cNvPr id="6" name="Footer Placeholder 5">
            <a:extLst>
              <a:ext uri="{FF2B5EF4-FFF2-40B4-BE49-F238E27FC236}">
                <a16:creationId xmlns:a16="http://schemas.microsoft.com/office/drawing/2014/main" id="{DC9A1653-233C-5B45-6AD6-5771E4392DEE}"/>
              </a:ext>
            </a:extLst>
          </p:cNvPr>
          <p:cNvSpPr>
            <a:spLocks noGrp="1"/>
          </p:cNvSpPr>
          <p:nvPr>
            <p:ph type="ftr" sz="quarter" idx="11"/>
          </p:nvPr>
        </p:nvSpPr>
        <p:spPr/>
        <p:txBody>
          <a:bodyPr/>
          <a:lstStyle/>
          <a:p>
            <a:r>
              <a:rPr lang="en-US"/>
              <a:t>-----www.keysnkeys.com-----</a:t>
            </a:r>
          </a:p>
        </p:txBody>
      </p:sp>
      <p:sp>
        <p:nvSpPr>
          <p:cNvPr id="7" name="Slide Number Placeholder 6">
            <a:extLst>
              <a:ext uri="{FF2B5EF4-FFF2-40B4-BE49-F238E27FC236}">
                <a16:creationId xmlns:a16="http://schemas.microsoft.com/office/drawing/2014/main" id="{356003BE-4444-2B7C-95C2-955CDE3AC5C5}"/>
              </a:ext>
            </a:extLst>
          </p:cNvPr>
          <p:cNvSpPr>
            <a:spLocks noGrp="1"/>
          </p:cNvSpPr>
          <p:nvPr>
            <p:ph type="sldNum" sz="quarter" idx="12"/>
          </p:nvPr>
        </p:nvSpPr>
        <p:spPr/>
        <p:txBody>
          <a:bodyPr/>
          <a:lstStyle/>
          <a:p>
            <a:fld id="{4C097C31-D7A2-8C4D-91D4-2C980EC13A6B}" type="slidenum">
              <a:rPr lang="en-US" smtClean="0"/>
              <a:t>‹#›</a:t>
            </a:fld>
            <a:endParaRPr lang="en-US"/>
          </a:p>
        </p:txBody>
      </p:sp>
    </p:spTree>
    <p:extLst>
      <p:ext uri="{BB962C8B-B14F-4D97-AF65-F5344CB8AC3E}">
        <p14:creationId xmlns:p14="http://schemas.microsoft.com/office/powerpoint/2010/main" val="2583894040"/>
      </p:ext>
    </p:extLst>
  </p:cSld>
  <p:clrMapOvr>
    <a:masterClrMapping/>
  </p:clrMapOvr>
  <p:hf sldNum="0"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E23A33-966B-01F4-97E5-33E252B1F1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6E102A-4DA9-2D4D-3651-89FAF470E8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B0F01A-40B4-8CF6-55D9-BD493EC1D6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DC064CB-43DA-A34A-A9AD-65B9F8A3A72E}" type="datetimeFigureOut">
              <a:rPr lang="en-US" smtClean="0"/>
              <a:t>12/13/2024</a:t>
            </a:fld>
            <a:endParaRPr lang="en-US"/>
          </a:p>
        </p:txBody>
      </p:sp>
      <p:sp>
        <p:nvSpPr>
          <p:cNvPr id="5" name="Footer Placeholder 4">
            <a:extLst>
              <a:ext uri="{FF2B5EF4-FFF2-40B4-BE49-F238E27FC236}">
                <a16:creationId xmlns:a16="http://schemas.microsoft.com/office/drawing/2014/main" id="{E3B995BB-C8A6-3F3F-A05A-4655AC9CCF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-----www.keysnkeys.com-----</a:t>
            </a:r>
          </a:p>
        </p:txBody>
      </p:sp>
      <p:sp>
        <p:nvSpPr>
          <p:cNvPr id="6" name="Slide Number Placeholder 5">
            <a:extLst>
              <a:ext uri="{FF2B5EF4-FFF2-40B4-BE49-F238E27FC236}">
                <a16:creationId xmlns:a16="http://schemas.microsoft.com/office/drawing/2014/main" id="{F3D7E31E-A8C9-DD50-1B51-064DFEB53C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097C31-D7A2-8C4D-91D4-2C980EC13A6B}" type="slidenum">
              <a:rPr lang="en-US" smtClean="0"/>
              <a:t>‹#›</a:t>
            </a:fld>
            <a:endParaRPr lang="en-US"/>
          </a:p>
        </p:txBody>
      </p:sp>
    </p:spTree>
    <p:extLst>
      <p:ext uri="{BB962C8B-B14F-4D97-AF65-F5344CB8AC3E}">
        <p14:creationId xmlns:p14="http://schemas.microsoft.com/office/powerpoint/2010/main" val="38735913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mailto:SOLUTIONS@KEYSNKEYS.COM" TargetMode="External"/><Relationship Id="rId2" Type="http://schemas.openxmlformats.org/officeDocument/2006/relationships/image" Target="../media/image8.jpeg"/><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 name="Picture 4" descr="Traffic light trails at night">
            <a:extLst>
              <a:ext uri="{FF2B5EF4-FFF2-40B4-BE49-F238E27FC236}">
                <a16:creationId xmlns:a16="http://schemas.microsoft.com/office/drawing/2014/main" id="{DA47D332-028E-BCA0-9500-FC6E708117F5}"/>
              </a:ext>
            </a:extLst>
          </p:cNvPr>
          <p:cNvPicPr>
            <a:picLocks noChangeAspect="1"/>
          </p:cNvPicPr>
          <p:nvPr/>
        </p:nvPicPr>
        <p:blipFill>
          <a:blip r:embed="rId2">
            <a:alphaModFix amt="48000"/>
          </a:blip>
          <a:srcRect l="-34" t="-48" r="34" b="48"/>
          <a:stretch/>
        </p:blipFill>
        <p:spPr>
          <a:xfrm>
            <a:off x="-4161" y="-3266"/>
            <a:ext cx="12196173" cy="6864539"/>
          </a:xfrm>
          <a:prstGeom prst="rect">
            <a:avLst/>
          </a:prstGeom>
        </p:spPr>
      </p:pic>
      <p:sp>
        <p:nvSpPr>
          <p:cNvPr id="2" name="Title 1">
            <a:extLst>
              <a:ext uri="{FF2B5EF4-FFF2-40B4-BE49-F238E27FC236}">
                <a16:creationId xmlns:a16="http://schemas.microsoft.com/office/drawing/2014/main" id="{6055ACBD-6A43-89DC-A431-4E8447552588}"/>
              </a:ext>
            </a:extLst>
          </p:cNvPr>
          <p:cNvSpPr>
            <a:spLocks noGrp="1"/>
          </p:cNvSpPr>
          <p:nvPr>
            <p:ph type="ctrTitle"/>
          </p:nvPr>
        </p:nvSpPr>
        <p:spPr>
          <a:xfrm>
            <a:off x="1047608" y="3147932"/>
            <a:ext cx="3688368" cy="1088203"/>
          </a:xfrm>
        </p:spPr>
        <p:txBody>
          <a:bodyPr>
            <a:normAutofit/>
          </a:bodyPr>
          <a:lstStyle/>
          <a:p>
            <a:r>
              <a:rPr lang="en-US" b="1" i="1" dirty="0">
                <a:solidFill>
                  <a:srgbClr val="998034"/>
                </a:solidFill>
                <a:latin typeface="Calibri"/>
                <a:ea typeface="Calibri"/>
                <a:cs typeface="Calibri"/>
              </a:rPr>
              <a:t>KeysnKeys</a:t>
            </a:r>
          </a:p>
        </p:txBody>
      </p:sp>
      <p:sp>
        <p:nvSpPr>
          <p:cNvPr id="3" name="Subtitle 2">
            <a:extLst>
              <a:ext uri="{FF2B5EF4-FFF2-40B4-BE49-F238E27FC236}">
                <a16:creationId xmlns:a16="http://schemas.microsoft.com/office/drawing/2014/main" id="{678989A2-8912-BA10-0E41-A0ABF71A0FD3}"/>
              </a:ext>
            </a:extLst>
          </p:cNvPr>
          <p:cNvSpPr>
            <a:spLocks noGrp="1"/>
          </p:cNvSpPr>
          <p:nvPr>
            <p:ph type="subTitle" idx="1"/>
          </p:nvPr>
        </p:nvSpPr>
        <p:spPr>
          <a:xfrm>
            <a:off x="448570" y="4159653"/>
            <a:ext cx="4740747" cy="1088502"/>
          </a:xfrm>
        </p:spPr>
        <p:txBody>
          <a:bodyPr vert="horz" lIns="91440" tIns="45720" rIns="91440" bIns="45720" rtlCol="0" anchor="t">
            <a:normAutofit/>
          </a:bodyPr>
          <a:lstStyle/>
          <a:p>
            <a:r>
              <a:rPr lang="en-US" b="1" i="1" dirty="0">
                <a:solidFill>
                  <a:srgbClr val="FFFFFF"/>
                </a:solidFill>
                <a:latin typeface="Angsana New"/>
                <a:cs typeface="Angsana New"/>
              </a:rPr>
              <a:t>The Ultimate Hub For Wheels n Spaces</a:t>
            </a:r>
          </a:p>
        </p:txBody>
      </p:sp>
      <p:sp>
        <p:nvSpPr>
          <p:cNvPr id="7" name="TextBox 6">
            <a:extLst>
              <a:ext uri="{FF2B5EF4-FFF2-40B4-BE49-F238E27FC236}">
                <a16:creationId xmlns:a16="http://schemas.microsoft.com/office/drawing/2014/main" id="{019C4FB4-7AD9-AC65-A9C8-B6ADC9FA62A1}"/>
              </a:ext>
            </a:extLst>
          </p:cNvPr>
          <p:cNvSpPr txBox="1"/>
          <p:nvPr/>
        </p:nvSpPr>
        <p:spPr>
          <a:xfrm>
            <a:off x="451615" y="3786952"/>
            <a:ext cx="89673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www.</a:t>
            </a:r>
          </a:p>
        </p:txBody>
      </p:sp>
      <p:sp>
        <p:nvSpPr>
          <p:cNvPr id="8" name="TextBox 7">
            <a:extLst>
              <a:ext uri="{FF2B5EF4-FFF2-40B4-BE49-F238E27FC236}">
                <a16:creationId xmlns:a16="http://schemas.microsoft.com/office/drawing/2014/main" id="{00F2FEA9-0EDB-011C-182B-855F4E984B39}"/>
              </a:ext>
            </a:extLst>
          </p:cNvPr>
          <p:cNvSpPr txBox="1"/>
          <p:nvPr/>
        </p:nvSpPr>
        <p:spPr>
          <a:xfrm>
            <a:off x="4470873" y="3786951"/>
            <a:ext cx="824544"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.com</a:t>
            </a:r>
          </a:p>
        </p:txBody>
      </p:sp>
      <p:cxnSp>
        <p:nvCxnSpPr>
          <p:cNvPr id="10" name="Straight Arrow Connector 9">
            <a:extLst>
              <a:ext uri="{FF2B5EF4-FFF2-40B4-BE49-F238E27FC236}">
                <a16:creationId xmlns:a16="http://schemas.microsoft.com/office/drawing/2014/main" id="{5EC90284-B90C-5825-0BDB-BED2595454D6}"/>
              </a:ext>
            </a:extLst>
          </p:cNvPr>
          <p:cNvCxnSpPr/>
          <p:nvPr/>
        </p:nvCxnSpPr>
        <p:spPr>
          <a:xfrm flipV="1">
            <a:off x="1350073" y="4176005"/>
            <a:ext cx="3021894" cy="6803"/>
          </a:xfrm>
          <a:prstGeom prst="straightConnector1">
            <a:avLst/>
          </a:prstGeom>
          <a:ln w="57150">
            <a:solidFill>
              <a:srgbClr val="998034"/>
            </a:solidFill>
          </a:ln>
        </p:spPr>
        <p:style>
          <a:lnRef idx="3">
            <a:schemeClr val="dk1"/>
          </a:lnRef>
          <a:fillRef idx="0">
            <a:schemeClr val="dk1"/>
          </a:fillRef>
          <a:effectRef idx="2">
            <a:schemeClr val="dk1"/>
          </a:effectRef>
          <a:fontRef idx="minor">
            <a:schemeClr val="tx1"/>
          </a:fontRef>
        </p:style>
      </p:cxnSp>
      <p:pic>
        <p:nvPicPr>
          <p:cNvPr id="9" name="Picture 8" descr="A logo for a car rental company&#10;&#10;Description automatically generated">
            <a:extLst>
              <a:ext uri="{FF2B5EF4-FFF2-40B4-BE49-F238E27FC236}">
                <a16:creationId xmlns:a16="http://schemas.microsoft.com/office/drawing/2014/main" id="{BAD50B64-9691-23BD-F0B7-64732DFF9592}"/>
              </a:ext>
            </a:extLst>
          </p:cNvPr>
          <p:cNvPicPr>
            <a:picLocks noChangeAspect="1"/>
          </p:cNvPicPr>
          <p:nvPr/>
        </p:nvPicPr>
        <p:blipFill>
          <a:blip r:embed="rId3">
            <a:alphaModFix amt="75000"/>
          </a:blip>
          <a:srcRect l="7672" t="12205" r="8466" b="2362"/>
          <a:stretch/>
        </p:blipFill>
        <p:spPr>
          <a:xfrm>
            <a:off x="6645023" y="1995362"/>
            <a:ext cx="4283855" cy="2933346"/>
          </a:xfrm>
          <a:prstGeom prst="rect">
            <a:avLst/>
          </a:prstGeom>
          <a:ln>
            <a:solidFill>
              <a:schemeClr val="bg1"/>
            </a:solidFill>
          </a:ln>
        </p:spPr>
      </p:pic>
    </p:spTree>
    <p:extLst>
      <p:ext uri="{BB962C8B-B14F-4D97-AF65-F5344CB8AC3E}">
        <p14:creationId xmlns:p14="http://schemas.microsoft.com/office/powerpoint/2010/main" val="140372025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Moonlit room looking at ocean">
            <a:extLst>
              <a:ext uri="{FF2B5EF4-FFF2-40B4-BE49-F238E27FC236}">
                <a16:creationId xmlns:a16="http://schemas.microsoft.com/office/drawing/2014/main" id="{19AF2AC5-A49A-1FF2-A08B-09E80CD3B74C}"/>
              </a:ext>
            </a:extLst>
          </p:cNvPr>
          <p:cNvPicPr>
            <a:picLocks noChangeAspect="1"/>
          </p:cNvPicPr>
          <p:nvPr/>
        </p:nvPicPr>
        <p:blipFill>
          <a:blip r:embed="rId2">
            <a:alphaModFix amt="55000"/>
          </a:blip>
          <a:stretch>
            <a:fillRect/>
          </a:stretch>
        </p:blipFill>
        <p:spPr>
          <a:xfrm>
            <a:off x="9647" y="6571"/>
            <a:ext cx="12191998" cy="6860600"/>
          </a:xfrm>
          <a:prstGeom prst="rect">
            <a:avLst/>
          </a:prstGeom>
        </p:spPr>
      </p:pic>
      <p:pic>
        <p:nvPicPr>
          <p:cNvPr id="5" name="Graphic 4" descr="Receiver with solid fill">
            <a:extLst>
              <a:ext uri="{FF2B5EF4-FFF2-40B4-BE49-F238E27FC236}">
                <a16:creationId xmlns:a16="http://schemas.microsoft.com/office/drawing/2014/main" id="{9D522C2F-2E7F-F9B4-4BB0-392E942232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9743" y="5940631"/>
            <a:ext cx="653970" cy="596097"/>
          </a:xfrm>
          <a:prstGeom prst="rect">
            <a:avLst/>
          </a:prstGeom>
        </p:spPr>
      </p:pic>
      <p:sp>
        <p:nvSpPr>
          <p:cNvPr id="7" name="TextBox 6">
            <a:extLst>
              <a:ext uri="{FF2B5EF4-FFF2-40B4-BE49-F238E27FC236}">
                <a16:creationId xmlns:a16="http://schemas.microsoft.com/office/drawing/2014/main" id="{700EC224-E8B3-12E3-3885-B00E147A067F}"/>
              </a:ext>
            </a:extLst>
          </p:cNvPr>
          <p:cNvSpPr txBox="1"/>
          <p:nvPr/>
        </p:nvSpPr>
        <p:spPr>
          <a:xfrm>
            <a:off x="1282860" y="5941670"/>
            <a:ext cx="354378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u="sng" dirty="0">
                <a:solidFill>
                  <a:schemeClr val="bg1"/>
                </a:solidFill>
                <a:latin typeface="Angsana New"/>
                <a:cs typeface="Angsana New"/>
              </a:rPr>
              <a:t>+1 (877) 639-4721</a:t>
            </a:r>
            <a:endParaRPr lang="en-US">
              <a:solidFill>
                <a:schemeClr val="bg1"/>
              </a:solidFill>
              <a:latin typeface="Angsana New"/>
              <a:cs typeface="Angsana New"/>
            </a:endParaRPr>
          </a:p>
        </p:txBody>
      </p:sp>
      <p:sp>
        <p:nvSpPr>
          <p:cNvPr id="8" name="Footer Placeholder 7">
            <a:extLst>
              <a:ext uri="{FF2B5EF4-FFF2-40B4-BE49-F238E27FC236}">
                <a16:creationId xmlns:a16="http://schemas.microsoft.com/office/drawing/2014/main" id="{EC23FDDB-8DB1-5957-2698-8545269C8600}"/>
              </a:ext>
            </a:extLst>
          </p:cNvPr>
          <p:cNvSpPr>
            <a:spLocks noGrp="1"/>
          </p:cNvSpPr>
          <p:nvPr>
            <p:ph type="ftr" sz="quarter" idx="11"/>
          </p:nvPr>
        </p:nvSpPr>
        <p:spPr>
          <a:xfrm>
            <a:off x="4064876" y="6426419"/>
            <a:ext cx="4114800" cy="365125"/>
          </a:xfrm>
        </p:spPr>
        <p:txBody>
          <a:bodyPr/>
          <a:lstStyle/>
          <a:p>
            <a:r>
              <a:rPr lang="en-US" sz="1400" dirty="0">
                <a:solidFill>
                  <a:schemeClr val="tx1"/>
                </a:solidFill>
                <a:latin typeface="Aptos Display"/>
              </a:rPr>
              <a:t>-----www.keysnkeys.com-----</a:t>
            </a:r>
          </a:p>
        </p:txBody>
      </p:sp>
      <p:sp>
        <p:nvSpPr>
          <p:cNvPr id="10" name="TextBox 9">
            <a:extLst>
              <a:ext uri="{FF2B5EF4-FFF2-40B4-BE49-F238E27FC236}">
                <a16:creationId xmlns:a16="http://schemas.microsoft.com/office/drawing/2014/main" id="{F044520F-3184-58B3-1988-E7DDC3EE3100}"/>
              </a:ext>
            </a:extLst>
          </p:cNvPr>
          <p:cNvSpPr txBox="1"/>
          <p:nvPr/>
        </p:nvSpPr>
        <p:spPr>
          <a:xfrm>
            <a:off x="2003773" y="1162734"/>
            <a:ext cx="8246961" cy="4555093"/>
          </a:xfrm>
          <a:prstGeom prst="rect">
            <a:avLst/>
          </a:prstGeom>
          <a:solidFill>
            <a:srgbClr val="C0C0C1"/>
          </a:solidFill>
          <a:ln>
            <a:solidFill>
              <a:schemeClr val="tx1"/>
            </a:solidFill>
          </a:ln>
          <a:effectLst>
            <a:outerShdw blurRad="1270000">
              <a:srgbClr val="FFFFFF">
                <a:alpha val="37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Angsana New"/>
                <a:ea typeface="+mn-lt"/>
                <a:cs typeface="+mn-lt"/>
              </a:rPr>
              <a:t>Welcome to </a:t>
            </a:r>
            <a:r>
              <a:rPr lang="en-US" sz="2000" b="1" dirty="0">
                <a:latin typeface="Angsana New"/>
                <a:ea typeface="+mn-lt"/>
                <a:cs typeface="+mn-lt"/>
              </a:rPr>
              <a:t>Keysnkeys.com</a:t>
            </a:r>
            <a:r>
              <a:rPr lang="en-US" sz="2000" dirty="0">
                <a:latin typeface="Angsana New"/>
                <a:ea typeface="+mn-lt"/>
                <a:cs typeface="+mn-lt"/>
              </a:rPr>
              <a:t>, your trusted destination for seamless car and housing rentals. Whether you need the perfect wheels for your journey or a cozy space for your stay, we’ve got you covered—all in one place.</a:t>
            </a:r>
            <a:endParaRPr lang="en-US" sz="2000" dirty="0">
              <a:latin typeface="Angsana New"/>
              <a:cs typeface="Angsana New"/>
            </a:endParaRPr>
          </a:p>
          <a:p>
            <a:endParaRPr lang="en-US" sz="2000" dirty="0">
              <a:latin typeface="Angsana New"/>
              <a:ea typeface="+mn-lt"/>
              <a:cs typeface="+mn-lt"/>
            </a:endParaRPr>
          </a:p>
          <a:p>
            <a:r>
              <a:rPr lang="en-US" sz="2000" dirty="0">
                <a:latin typeface="Angsana New"/>
                <a:ea typeface="+mn-lt"/>
                <a:cs typeface="+mn-lt"/>
              </a:rPr>
              <a:t>We offer a wide variety of options to suit every need and budget, from economical cars to luxury rides, and short-term rentals to vacation homes. Our mission is to simplify the rental experience by combining convenience, affordability, and quality in one easy-to-use platform.</a:t>
            </a:r>
            <a:endParaRPr lang="en-US" sz="2000" dirty="0">
              <a:latin typeface="Angsana New"/>
              <a:cs typeface="Angsana New"/>
            </a:endParaRPr>
          </a:p>
          <a:p>
            <a:endParaRPr lang="en-US" sz="2000" dirty="0">
              <a:latin typeface="Angsana New"/>
              <a:cs typeface="Angsana New"/>
            </a:endParaRPr>
          </a:p>
          <a:p>
            <a:r>
              <a:rPr lang="en-US" sz="2000" b="1" dirty="0">
                <a:latin typeface="Angsana New"/>
                <a:cs typeface="Angsana New"/>
              </a:rPr>
              <a:t>Our Service Areas</a:t>
            </a:r>
            <a:endParaRPr lang="en-US" sz="2000" dirty="0">
              <a:latin typeface="Angsana New"/>
              <a:cs typeface="Angsana New"/>
            </a:endParaRPr>
          </a:p>
          <a:p>
            <a:pPr marL="285750" indent="-285750">
              <a:buFont typeface="Arial"/>
              <a:buChar char="•"/>
            </a:pPr>
            <a:r>
              <a:rPr lang="en-US" sz="2000" b="1" dirty="0">
                <a:latin typeface="Angsana New"/>
                <a:ea typeface="+mn-lt"/>
                <a:cs typeface="+mn-lt"/>
              </a:rPr>
              <a:t>San Francisco Bay Area</a:t>
            </a:r>
            <a:r>
              <a:rPr lang="en-US" sz="2000" dirty="0">
                <a:latin typeface="Angsana New"/>
                <a:ea typeface="+mn-lt"/>
                <a:cs typeface="+mn-lt"/>
              </a:rPr>
              <a:t>: From the vibrant streets of SF to the serene East Bay.</a:t>
            </a:r>
            <a:endParaRPr lang="en-US" sz="2000" dirty="0">
              <a:latin typeface="Angsana New"/>
              <a:cs typeface="Angsana New"/>
            </a:endParaRPr>
          </a:p>
          <a:p>
            <a:pPr marL="285750" indent="-285750">
              <a:buFont typeface="Arial"/>
              <a:buChar char="•"/>
            </a:pPr>
            <a:r>
              <a:rPr lang="en-US" sz="2000" b="1" dirty="0">
                <a:latin typeface="Angsana New"/>
                <a:ea typeface="+mn-lt"/>
                <a:cs typeface="+mn-lt"/>
              </a:rPr>
              <a:t>Dallas, Texas</a:t>
            </a:r>
            <a:r>
              <a:rPr lang="en-US" sz="2000" dirty="0">
                <a:latin typeface="Angsana New"/>
                <a:ea typeface="+mn-lt"/>
                <a:cs typeface="+mn-lt"/>
              </a:rPr>
              <a:t>: Serving the bustling Dallas-Fort Worth metroplex.</a:t>
            </a:r>
            <a:endParaRPr lang="en-US" sz="2000" dirty="0">
              <a:latin typeface="Angsana New"/>
              <a:cs typeface="Angsana New"/>
            </a:endParaRPr>
          </a:p>
          <a:p>
            <a:pPr marL="285750" indent="-285750">
              <a:buFont typeface="Arial"/>
              <a:buChar char="•"/>
            </a:pPr>
            <a:endParaRPr lang="en-US" sz="5000" dirty="0">
              <a:latin typeface="Angsana New"/>
              <a:ea typeface="+mn-lt"/>
              <a:cs typeface="+mn-lt"/>
            </a:endParaRPr>
          </a:p>
          <a:p>
            <a:r>
              <a:rPr lang="en-US" sz="2000" dirty="0">
                <a:latin typeface="Angsana New"/>
                <a:ea typeface="+mn-lt"/>
                <a:cs typeface="+mn-lt"/>
              </a:rPr>
              <a:t>And we’re expanding! Stay tuned as </a:t>
            </a:r>
            <a:r>
              <a:rPr lang="en-US" sz="2000" b="1" dirty="0">
                <a:latin typeface="Angsana New"/>
                <a:ea typeface="+mn-lt"/>
                <a:cs typeface="+mn-lt"/>
              </a:rPr>
              <a:t>Keysnkeys.com</a:t>
            </a:r>
            <a:r>
              <a:rPr lang="en-US" sz="2000" dirty="0">
                <a:latin typeface="Angsana New"/>
                <a:ea typeface="+mn-lt"/>
                <a:cs typeface="+mn-lt"/>
              </a:rPr>
              <a:t> grows to serve even more cities nationwide.</a:t>
            </a:r>
            <a:endParaRPr lang="en-US" sz="2000" dirty="0">
              <a:latin typeface="Angsana New"/>
              <a:cs typeface="Angsana New"/>
            </a:endParaRPr>
          </a:p>
          <a:p>
            <a:endParaRPr lang="en-US" sz="2000" dirty="0">
              <a:latin typeface="Angsana New"/>
              <a:cs typeface="Angsana New"/>
            </a:endParaRPr>
          </a:p>
        </p:txBody>
      </p:sp>
      <p:sp>
        <p:nvSpPr>
          <p:cNvPr id="11" name="TextBox 10">
            <a:extLst>
              <a:ext uri="{FF2B5EF4-FFF2-40B4-BE49-F238E27FC236}">
                <a16:creationId xmlns:a16="http://schemas.microsoft.com/office/drawing/2014/main" id="{50521AA2-1C60-B23D-DFC2-12C63EFB7E21}"/>
              </a:ext>
            </a:extLst>
          </p:cNvPr>
          <p:cNvSpPr txBox="1"/>
          <p:nvPr/>
        </p:nvSpPr>
        <p:spPr>
          <a:xfrm>
            <a:off x="3057645" y="241140"/>
            <a:ext cx="6192455" cy="923330"/>
          </a:xfrm>
          <a:prstGeom prst="rect">
            <a:avLst/>
          </a:prstGeom>
          <a:solidFill>
            <a:srgbClr val="C0C0C1"/>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5400" u="sng" dirty="0">
                <a:latin typeface="Angsana New"/>
                <a:cs typeface="Angsana New"/>
              </a:rPr>
              <a:t>WELCOME TO KEYSNKEYS</a:t>
            </a:r>
          </a:p>
        </p:txBody>
      </p:sp>
      <p:pic>
        <p:nvPicPr>
          <p:cNvPr id="13" name="Picture 12" descr="A logo for a car rental company&#10;&#10;Description automatically generated">
            <a:extLst>
              <a:ext uri="{FF2B5EF4-FFF2-40B4-BE49-F238E27FC236}">
                <a16:creationId xmlns:a16="http://schemas.microsoft.com/office/drawing/2014/main" id="{C3BEB1E9-9D4E-1D45-896C-A19F80375A4E}"/>
              </a:ext>
            </a:extLst>
          </p:cNvPr>
          <p:cNvPicPr>
            <a:picLocks noChangeAspect="1"/>
          </p:cNvPicPr>
          <p:nvPr/>
        </p:nvPicPr>
        <p:blipFill>
          <a:blip r:embed="rId5">
            <a:alphaModFix amt="75000"/>
          </a:blip>
          <a:srcRect l="7672" t="12205" r="8466" b="2362"/>
          <a:stretch/>
        </p:blipFill>
        <p:spPr>
          <a:xfrm>
            <a:off x="10742009" y="5785569"/>
            <a:ext cx="1265544" cy="914541"/>
          </a:xfrm>
          <a:prstGeom prst="rect">
            <a:avLst/>
          </a:prstGeom>
          <a:ln>
            <a:solidFill>
              <a:schemeClr val="tx1"/>
            </a:solidFill>
          </a:ln>
        </p:spPr>
      </p:pic>
    </p:spTree>
    <p:extLst>
      <p:ext uri="{BB962C8B-B14F-4D97-AF65-F5344CB8AC3E}">
        <p14:creationId xmlns:p14="http://schemas.microsoft.com/office/powerpoint/2010/main" val="3376215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8" name="Content Placeholder 7" descr="A hand holding a key&#10;&#10;Description automatically generated">
            <a:extLst>
              <a:ext uri="{FF2B5EF4-FFF2-40B4-BE49-F238E27FC236}">
                <a16:creationId xmlns:a16="http://schemas.microsoft.com/office/drawing/2014/main" id="{900FE3F8-465A-BD79-9632-4760BDA88790}"/>
              </a:ext>
            </a:extLst>
          </p:cNvPr>
          <p:cNvPicPr>
            <a:picLocks noGrp="1" noChangeAspect="1"/>
          </p:cNvPicPr>
          <p:nvPr>
            <p:ph sz="half" idx="2"/>
          </p:nvPr>
        </p:nvPicPr>
        <p:blipFill>
          <a:blip r:embed="rId2"/>
          <a:stretch>
            <a:fillRect/>
          </a:stretch>
        </p:blipFill>
        <p:spPr>
          <a:xfrm>
            <a:off x="415383" y="1478672"/>
            <a:ext cx="5890850" cy="3895089"/>
          </a:xfrm>
          <a:ln>
            <a:solidFill>
              <a:schemeClr val="tx1"/>
            </a:solidFill>
          </a:ln>
        </p:spPr>
      </p:pic>
      <p:sp>
        <p:nvSpPr>
          <p:cNvPr id="7" name="Footer Placeholder 6">
            <a:extLst>
              <a:ext uri="{FF2B5EF4-FFF2-40B4-BE49-F238E27FC236}">
                <a16:creationId xmlns:a16="http://schemas.microsoft.com/office/drawing/2014/main" id="{E735F3FC-0B5C-7A02-571B-F8B1D3FA8BD4}"/>
              </a:ext>
            </a:extLst>
          </p:cNvPr>
          <p:cNvSpPr>
            <a:spLocks noGrp="1"/>
          </p:cNvSpPr>
          <p:nvPr>
            <p:ph type="ftr" sz="quarter" idx="11"/>
          </p:nvPr>
        </p:nvSpPr>
        <p:spPr/>
        <p:txBody>
          <a:bodyPr/>
          <a:lstStyle/>
          <a:p>
            <a:r>
              <a:rPr lang="en-US"/>
              <a:t>-----www.keysnkeys.com-----</a:t>
            </a:r>
          </a:p>
        </p:txBody>
      </p:sp>
      <p:sp>
        <p:nvSpPr>
          <p:cNvPr id="9" name="TextBox 8">
            <a:extLst>
              <a:ext uri="{FF2B5EF4-FFF2-40B4-BE49-F238E27FC236}">
                <a16:creationId xmlns:a16="http://schemas.microsoft.com/office/drawing/2014/main" id="{B6184657-60FD-4A7F-B538-728B5747B05D}"/>
              </a:ext>
            </a:extLst>
          </p:cNvPr>
          <p:cNvSpPr txBox="1"/>
          <p:nvPr/>
        </p:nvSpPr>
        <p:spPr>
          <a:xfrm>
            <a:off x="7224532" y="0"/>
            <a:ext cx="4215113" cy="7632859"/>
          </a:xfrm>
          <a:prstGeom prst="rect">
            <a:avLst/>
          </a:prstGeom>
          <a:solidFill>
            <a:srgbClr val="C0C0C1"/>
          </a:solidFill>
          <a:ln>
            <a:solidFill>
              <a:schemeClr val="tx1"/>
            </a:solidFill>
          </a:ln>
          <a:effectLst>
            <a:outerShdw blurRad="165100" dist="38100" dir="3120000">
              <a:srgbClr val="FFFFFF">
                <a:alpha val="81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dirty="0">
              <a:latin typeface="Angsana New"/>
              <a:ea typeface="+mn-lt"/>
              <a:cs typeface="+mn-lt"/>
            </a:endParaRPr>
          </a:p>
          <a:p>
            <a:r>
              <a:rPr lang="en-US" sz="2800" u="sng" dirty="0">
                <a:latin typeface="Angsana New"/>
                <a:ea typeface="+mn-lt"/>
                <a:cs typeface="+mn-lt"/>
              </a:rPr>
              <a:t>Cars for Rent</a:t>
            </a:r>
            <a:endParaRPr lang="en-US" sz="2800" u="sng" dirty="0">
              <a:latin typeface="Angsana New"/>
              <a:cs typeface="Angsana New"/>
            </a:endParaRPr>
          </a:p>
          <a:p>
            <a:r>
              <a:rPr lang="en-US" sz="2000" dirty="0">
                <a:latin typeface="Angsana New"/>
                <a:ea typeface="+mn-lt"/>
                <a:cs typeface="+mn-lt"/>
              </a:rPr>
              <a:t>- </a:t>
            </a:r>
            <a:r>
              <a:rPr lang="en-US" dirty="0">
                <a:latin typeface="Angsana New"/>
                <a:ea typeface="+mn-lt"/>
                <a:cs typeface="+mn-lt"/>
              </a:rPr>
              <a:t>Economy: Affordable and fuel-efficient.</a:t>
            </a:r>
            <a:endParaRPr lang="en-US">
              <a:latin typeface="Angsana New"/>
              <a:cs typeface="Angsana New"/>
            </a:endParaRPr>
          </a:p>
          <a:p>
            <a:endParaRPr lang="en-US" dirty="0">
              <a:latin typeface="Angsana New"/>
              <a:ea typeface="+mn-lt"/>
              <a:cs typeface="+mn-lt"/>
            </a:endParaRPr>
          </a:p>
          <a:p>
            <a:r>
              <a:rPr lang="en-US" dirty="0">
                <a:latin typeface="Angsana New"/>
                <a:ea typeface="+mn-lt"/>
                <a:cs typeface="+mn-lt"/>
              </a:rPr>
              <a:t>- SUVs: Spacious and family-friendly.</a:t>
            </a:r>
            <a:endParaRPr lang="en-US">
              <a:latin typeface="Angsana New"/>
              <a:cs typeface="Angsana New"/>
            </a:endParaRPr>
          </a:p>
          <a:p>
            <a:endParaRPr lang="en-US" dirty="0">
              <a:latin typeface="Angsana New"/>
              <a:ea typeface="+mn-lt"/>
              <a:cs typeface="+mn-lt"/>
            </a:endParaRPr>
          </a:p>
          <a:p>
            <a:r>
              <a:rPr lang="en-US" dirty="0">
                <a:latin typeface="Angsana New"/>
                <a:ea typeface="+mn-lt"/>
                <a:cs typeface="+mn-lt"/>
              </a:rPr>
              <a:t>- Luxury: Ride in style and comfort.</a:t>
            </a:r>
            <a:endParaRPr lang="en-US" dirty="0">
              <a:latin typeface="Angsana New"/>
              <a:cs typeface="Angsana New"/>
            </a:endParaRPr>
          </a:p>
          <a:p>
            <a:r>
              <a:rPr lang="en-US" dirty="0">
                <a:latin typeface="Angsana New"/>
                <a:ea typeface="+mn-lt"/>
                <a:cs typeface="+mn-lt"/>
              </a:rPr>
              <a:t>***At </a:t>
            </a:r>
            <a:r>
              <a:rPr lang="en-US" dirty="0" err="1">
                <a:latin typeface="Angsana New"/>
                <a:ea typeface="+mn-lt"/>
                <a:cs typeface="+mn-lt"/>
              </a:rPr>
              <a:t>Keysnkeys</a:t>
            </a:r>
            <a:r>
              <a:rPr lang="en-US" dirty="0">
                <a:latin typeface="Angsana New"/>
                <a:ea typeface="+mn-lt"/>
                <a:cs typeface="+mn-lt"/>
              </a:rPr>
              <a:t>, we understand the value of convenience, especially when you’re traveling. That’s why we offer airport delivery and pickup for our car rentals. Whether you’re arriving or departing, we’ll ensure your rental is ready for you right at the terminal.</a:t>
            </a:r>
          </a:p>
          <a:p>
            <a:r>
              <a:rPr lang="en-US" dirty="0">
                <a:latin typeface="Angsana New"/>
                <a:ea typeface="+mn-lt"/>
                <a:cs typeface="+mn-lt"/>
              </a:rPr>
              <a:t>Currently, we provide this service at major airports in:</a:t>
            </a:r>
            <a:endParaRPr lang="en-US">
              <a:latin typeface="Angsana New"/>
              <a:cs typeface="Angsana New"/>
            </a:endParaRPr>
          </a:p>
          <a:p>
            <a:r>
              <a:rPr lang="en-US" dirty="0">
                <a:latin typeface="Angsana New"/>
                <a:ea typeface="+mn-lt"/>
                <a:cs typeface="+mn-lt"/>
              </a:rPr>
              <a:t>-San Francisco Bay Area (SFO &amp; OAK)</a:t>
            </a:r>
            <a:endParaRPr lang="en-US" dirty="0">
              <a:latin typeface="Angsana New"/>
              <a:cs typeface="Angsana New"/>
            </a:endParaRPr>
          </a:p>
          <a:p>
            <a:r>
              <a:rPr lang="en-US" dirty="0">
                <a:latin typeface="Angsana New"/>
                <a:ea typeface="+mn-lt"/>
                <a:cs typeface="+mn-lt"/>
              </a:rPr>
              <a:t>-Dallas-Fort Worth Metroplex (DFW &amp; DAL)</a:t>
            </a:r>
            <a:endParaRPr lang="en-US" dirty="0">
              <a:latin typeface="Angsana New"/>
              <a:cs typeface="Angsana New"/>
            </a:endParaRPr>
          </a:p>
          <a:p>
            <a:endParaRPr lang="en-US" sz="2000" dirty="0">
              <a:latin typeface="Angsana New"/>
              <a:ea typeface="+mn-lt"/>
              <a:cs typeface="+mn-lt"/>
            </a:endParaRPr>
          </a:p>
          <a:p>
            <a:r>
              <a:rPr lang="en-US" sz="2800" u="sng" dirty="0">
                <a:latin typeface="Angsana New"/>
                <a:ea typeface="+mn-lt"/>
                <a:cs typeface="+mn-lt"/>
              </a:rPr>
              <a:t>Housing for Rent</a:t>
            </a:r>
            <a:endParaRPr lang="en-US" sz="2800" u="sng" dirty="0">
              <a:latin typeface="Angsana New"/>
              <a:cs typeface="Angsana New"/>
            </a:endParaRPr>
          </a:p>
          <a:p>
            <a:r>
              <a:rPr lang="en-US" sz="2000" dirty="0">
                <a:latin typeface="Angsana New"/>
                <a:ea typeface="+mn-lt"/>
                <a:cs typeface="+mn-lt"/>
              </a:rPr>
              <a:t>- Studios: Compact and cozy.</a:t>
            </a:r>
            <a:endParaRPr lang="en-US" sz="2000">
              <a:latin typeface="Angsana New"/>
              <a:cs typeface="Angsana New"/>
            </a:endParaRPr>
          </a:p>
          <a:p>
            <a:endParaRPr lang="en-US" sz="2000" dirty="0">
              <a:latin typeface="Angsana New"/>
              <a:ea typeface="+mn-lt"/>
              <a:cs typeface="+mn-lt"/>
            </a:endParaRPr>
          </a:p>
          <a:p>
            <a:r>
              <a:rPr lang="en-US" sz="2000" dirty="0">
                <a:latin typeface="Angsana New"/>
                <a:ea typeface="+mn-lt"/>
                <a:cs typeface="+mn-lt"/>
              </a:rPr>
              <a:t>- Apartments: Perfect for groups.</a:t>
            </a:r>
            <a:endParaRPr lang="en-US" sz="2000">
              <a:latin typeface="Angsana New"/>
              <a:cs typeface="Angsana New"/>
            </a:endParaRPr>
          </a:p>
          <a:p>
            <a:endParaRPr lang="en-US" sz="2000" dirty="0">
              <a:latin typeface="Angsana New"/>
              <a:ea typeface="+mn-lt"/>
              <a:cs typeface="+mn-lt"/>
            </a:endParaRPr>
          </a:p>
          <a:p>
            <a:r>
              <a:rPr lang="en-US" sz="2000" dirty="0">
                <a:latin typeface="Angsana New"/>
                <a:ea typeface="+mn-lt"/>
                <a:cs typeface="+mn-lt"/>
              </a:rPr>
              <a:t>- Vacation Homes: Relax in comfort</a:t>
            </a:r>
          </a:p>
          <a:p>
            <a:endParaRPr lang="en-US" sz="2000" dirty="0">
              <a:latin typeface="Angsana New"/>
              <a:cs typeface="Angsana New"/>
            </a:endParaRPr>
          </a:p>
          <a:p>
            <a:endParaRPr lang="en-US" sz="2000" dirty="0">
              <a:latin typeface="Angsana New"/>
              <a:cs typeface="Angsana New"/>
            </a:endParaRPr>
          </a:p>
        </p:txBody>
      </p:sp>
      <p:sp>
        <p:nvSpPr>
          <p:cNvPr id="10" name="TextBox 9">
            <a:extLst>
              <a:ext uri="{FF2B5EF4-FFF2-40B4-BE49-F238E27FC236}">
                <a16:creationId xmlns:a16="http://schemas.microsoft.com/office/drawing/2014/main" id="{DE020686-FB6E-B9A4-6E56-BF5F59861736}"/>
              </a:ext>
            </a:extLst>
          </p:cNvPr>
          <p:cNvSpPr txBox="1"/>
          <p:nvPr/>
        </p:nvSpPr>
        <p:spPr>
          <a:xfrm>
            <a:off x="414759" y="617316"/>
            <a:ext cx="3366303" cy="861774"/>
          </a:xfrm>
          <a:prstGeom prst="rect">
            <a:avLst/>
          </a:prstGeom>
          <a:solidFill>
            <a:srgbClr val="C0C0C1"/>
          </a:solidFill>
          <a:ln>
            <a:solidFill>
              <a:schemeClr val="tx1"/>
            </a:solidFill>
          </a:ln>
          <a:effectLst>
            <a:outerShdw blurRad="127000" dist="38100" dir="2700000">
              <a:srgbClr val="FFFFFF">
                <a:alpha val="73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5000" b="1" u="sng" dirty="0">
                <a:latin typeface="Angsana New"/>
                <a:cs typeface="Angsana New"/>
              </a:rPr>
              <a:t>OUR SERVICES</a:t>
            </a:r>
          </a:p>
        </p:txBody>
      </p:sp>
      <p:pic>
        <p:nvPicPr>
          <p:cNvPr id="12" name="Picture 11" descr="A logo for a car rental company&#10;&#10;Description automatically generated">
            <a:extLst>
              <a:ext uri="{FF2B5EF4-FFF2-40B4-BE49-F238E27FC236}">
                <a16:creationId xmlns:a16="http://schemas.microsoft.com/office/drawing/2014/main" id="{FC935258-5384-A5DC-9DB5-2038A6E08C69}"/>
              </a:ext>
            </a:extLst>
          </p:cNvPr>
          <p:cNvPicPr>
            <a:picLocks noChangeAspect="1"/>
          </p:cNvPicPr>
          <p:nvPr/>
        </p:nvPicPr>
        <p:blipFill>
          <a:blip r:embed="rId3">
            <a:alphaModFix amt="75000"/>
          </a:blip>
          <a:srcRect l="7672" t="12205" r="8466" b="2362"/>
          <a:stretch/>
        </p:blipFill>
        <p:spPr>
          <a:xfrm>
            <a:off x="161570" y="5805611"/>
            <a:ext cx="1265544" cy="914541"/>
          </a:xfrm>
          <a:prstGeom prst="rect">
            <a:avLst/>
          </a:prstGeom>
          <a:ln>
            <a:solidFill>
              <a:schemeClr val="tx1"/>
            </a:solidFill>
          </a:ln>
        </p:spPr>
      </p:pic>
    </p:spTree>
    <p:extLst>
      <p:ext uri="{BB962C8B-B14F-4D97-AF65-F5344CB8AC3E}">
        <p14:creationId xmlns:p14="http://schemas.microsoft.com/office/powerpoint/2010/main" val="40810635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FAF72CEE-9D7E-1314-DCC0-598ADE2B81C6}"/>
              </a:ext>
            </a:extLst>
          </p:cNvPr>
          <p:cNvSpPr>
            <a:spLocks noGrp="1"/>
          </p:cNvSpPr>
          <p:nvPr>
            <p:ph type="ftr" sz="quarter" idx="11"/>
          </p:nvPr>
        </p:nvSpPr>
        <p:spPr/>
        <p:txBody>
          <a:bodyPr/>
          <a:lstStyle/>
          <a:p>
            <a:r>
              <a:rPr lang="en-US"/>
              <a:t>-----www.keysnkeys.com-----</a:t>
            </a:r>
          </a:p>
        </p:txBody>
      </p:sp>
      <p:pic>
        <p:nvPicPr>
          <p:cNvPr id="9" name="Picture 8" descr="A logo for a car rental company&#10;&#10;Description automatically generated">
            <a:extLst>
              <a:ext uri="{FF2B5EF4-FFF2-40B4-BE49-F238E27FC236}">
                <a16:creationId xmlns:a16="http://schemas.microsoft.com/office/drawing/2014/main" id="{CD9C1213-42B9-3D63-FEC7-1870BDD5FEFE}"/>
              </a:ext>
            </a:extLst>
          </p:cNvPr>
          <p:cNvPicPr>
            <a:picLocks noChangeAspect="1"/>
          </p:cNvPicPr>
          <p:nvPr/>
        </p:nvPicPr>
        <p:blipFill>
          <a:blip r:embed="rId2">
            <a:alphaModFix amt="75000"/>
          </a:blip>
          <a:srcRect l="7672" t="12205" r="8466" b="2362"/>
          <a:stretch/>
        </p:blipFill>
        <p:spPr>
          <a:xfrm>
            <a:off x="10752406" y="5805611"/>
            <a:ext cx="1265544" cy="914541"/>
          </a:xfrm>
          <a:prstGeom prst="rect">
            <a:avLst/>
          </a:prstGeom>
          <a:ln>
            <a:solidFill>
              <a:schemeClr val="tx1"/>
            </a:solidFill>
          </a:ln>
        </p:spPr>
      </p:pic>
      <p:sp>
        <p:nvSpPr>
          <p:cNvPr id="10" name="TextBox 9">
            <a:extLst>
              <a:ext uri="{FF2B5EF4-FFF2-40B4-BE49-F238E27FC236}">
                <a16:creationId xmlns:a16="http://schemas.microsoft.com/office/drawing/2014/main" id="{9B0F42A8-38D2-99B4-95C3-39CFAE0346C6}"/>
              </a:ext>
            </a:extLst>
          </p:cNvPr>
          <p:cNvSpPr txBox="1"/>
          <p:nvPr/>
        </p:nvSpPr>
        <p:spPr>
          <a:xfrm>
            <a:off x="337594" y="260430"/>
            <a:ext cx="4205468" cy="861774"/>
          </a:xfrm>
          <a:prstGeom prst="rect">
            <a:avLst/>
          </a:prstGeom>
          <a:solidFill>
            <a:srgbClr val="C0C0C1"/>
          </a:solidFill>
          <a:ln>
            <a:solidFill>
              <a:schemeClr val="tx1"/>
            </a:solidFill>
          </a:ln>
          <a:effectLst>
            <a:outerShdw blurRad="63500" dist="38100" dir="2700000">
              <a:srgbClr val="FFFFFF">
                <a:alpha val="40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5000" b="1" u="sng" dirty="0">
                <a:latin typeface="Angsana New"/>
                <a:cs typeface="Angsana New"/>
              </a:rPr>
              <a:t>WHEELS GALLERY</a:t>
            </a:r>
          </a:p>
        </p:txBody>
      </p:sp>
      <p:graphicFrame>
        <p:nvGraphicFramePr>
          <p:cNvPr id="11" name="Table 10">
            <a:extLst>
              <a:ext uri="{FF2B5EF4-FFF2-40B4-BE49-F238E27FC236}">
                <a16:creationId xmlns:a16="http://schemas.microsoft.com/office/drawing/2014/main" id="{E65C0B8A-AADE-B8D5-CB86-3ED3EDD41B83}"/>
              </a:ext>
            </a:extLst>
          </p:cNvPr>
          <p:cNvGraphicFramePr>
            <a:graphicFrameLocks noGrp="1"/>
          </p:cNvGraphicFramePr>
          <p:nvPr>
            <p:extLst>
              <p:ext uri="{D42A27DB-BD31-4B8C-83A1-F6EECF244321}">
                <p14:modId xmlns:p14="http://schemas.microsoft.com/office/powerpoint/2010/main" val="914425103"/>
              </p:ext>
            </p:extLst>
          </p:nvPr>
        </p:nvGraphicFramePr>
        <p:xfrm>
          <a:off x="337594" y="1253924"/>
          <a:ext cx="11535066" cy="4322006"/>
        </p:xfrm>
        <a:graphic>
          <a:graphicData uri="http://schemas.openxmlformats.org/drawingml/2006/table">
            <a:tbl>
              <a:tblPr firstRow="1" bandRow="1">
                <a:tableStyleId>{5C22544A-7EE6-4342-B048-85BDC9FD1C3A}</a:tableStyleId>
              </a:tblPr>
              <a:tblGrid>
                <a:gridCol w="3845022">
                  <a:extLst>
                    <a:ext uri="{9D8B030D-6E8A-4147-A177-3AD203B41FA5}">
                      <a16:colId xmlns:a16="http://schemas.microsoft.com/office/drawing/2014/main" val="3839901393"/>
                    </a:ext>
                  </a:extLst>
                </a:gridCol>
                <a:gridCol w="3845022">
                  <a:extLst>
                    <a:ext uri="{9D8B030D-6E8A-4147-A177-3AD203B41FA5}">
                      <a16:colId xmlns:a16="http://schemas.microsoft.com/office/drawing/2014/main" val="4148967719"/>
                    </a:ext>
                  </a:extLst>
                </a:gridCol>
                <a:gridCol w="3845022">
                  <a:extLst>
                    <a:ext uri="{9D8B030D-6E8A-4147-A177-3AD203B41FA5}">
                      <a16:colId xmlns:a16="http://schemas.microsoft.com/office/drawing/2014/main" val="2263087979"/>
                    </a:ext>
                  </a:extLst>
                </a:gridCol>
              </a:tblGrid>
              <a:tr h="2161003">
                <a:tc>
                  <a:txBody>
                    <a:bodyPr/>
                    <a:lstStyle/>
                    <a:p>
                      <a:endParaRPr lang="en-US"/>
                    </a:p>
                  </a:txBody>
                  <a:tcPr>
                    <a:lnL w="12700">
                      <a:solidFill>
                        <a:schemeClr val="tx1"/>
                      </a:solidFill>
                    </a:lnL>
                    <a:lnR w="12700">
                      <a:solidFill>
                        <a:schemeClr val="tx1"/>
                      </a:solidFill>
                    </a:lnR>
                    <a:lnT w="12700">
                      <a:solidFill>
                        <a:schemeClr val="tx1"/>
                      </a:solidFill>
                    </a:lnT>
                    <a:lnB w="12700">
                      <a:solidFill>
                        <a:schemeClr val="tx1"/>
                      </a:solidFill>
                    </a:lnB>
                    <a:solidFill>
                      <a:srgbClr val="C0C0C1"/>
                    </a:solidFill>
                  </a:tcPr>
                </a:tc>
                <a:tc>
                  <a:txBody>
                    <a:bodyPr/>
                    <a:lstStyle/>
                    <a:p>
                      <a:endParaRPr lang="en-US"/>
                    </a:p>
                  </a:txBody>
                  <a:tcPr>
                    <a:lnL w="12700">
                      <a:solidFill>
                        <a:schemeClr val="tx1"/>
                      </a:solidFill>
                    </a:lnL>
                    <a:lnR w="12700">
                      <a:solidFill>
                        <a:schemeClr val="tx1"/>
                      </a:solidFill>
                    </a:lnR>
                    <a:lnT w="12700">
                      <a:solidFill>
                        <a:schemeClr val="tx1"/>
                      </a:solidFill>
                    </a:lnT>
                    <a:lnB w="12700">
                      <a:solidFill>
                        <a:schemeClr val="tx1"/>
                      </a:solidFill>
                    </a:lnB>
                    <a:solidFill>
                      <a:srgbClr val="C0C0C1"/>
                    </a:solidFill>
                  </a:tcPr>
                </a:tc>
                <a:tc>
                  <a:txBody>
                    <a:bodyPr/>
                    <a:lstStyle/>
                    <a:p>
                      <a:endParaRPr lang="en-US"/>
                    </a:p>
                  </a:txBody>
                  <a:tcPr>
                    <a:lnL w="12700">
                      <a:solidFill>
                        <a:schemeClr val="tx1"/>
                      </a:solidFill>
                    </a:lnL>
                    <a:lnR w="12700">
                      <a:solidFill>
                        <a:schemeClr val="tx1"/>
                      </a:solidFill>
                    </a:lnR>
                    <a:lnT w="12700">
                      <a:solidFill>
                        <a:schemeClr val="tx1"/>
                      </a:solidFill>
                    </a:lnT>
                    <a:lnB w="12700">
                      <a:solidFill>
                        <a:schemeClr val="tx1"/>
                      </a:solidFill>
                    </a:lnB>
                    <a:solidFill>
                      <a:srgbClr val="C0C0C1"/>
                    </a:solidFill>
                  </a:tcPr>
                </a:tc>
                <a:extLst>
                  <a:ext uri="{0D108BD9-81ED-4DB2-BD59-A6C34878D82A}">
                    <a16:rowId xmlns:a16="http://schemas.microsoft.com/office/drawing/2014/main" val="3447255548"/>
                  </a:ext>
                </a:extLst>
              </a:tr>
              <a:tr h="2161003">
                <a:tc>
                  <a:txBody>
                    <a:bodyPr/>
                    <a:lstStyle/>
                    <a:p>
                      <a:endParaRPr lang="en-US"/>
                    </a:p>
                  </a:txBody>
                  <a:tcPr>
                    <a:lnL w="12700">
                      <a:solidFill>
                        <a:schemeClr val="tx1"/>
                      </a:solidFill>
                    </a:lnL>
                    <a:lnR w="12700">
                      <a:solidFill>
                        <a:schemeClr val="tx1"/>
                      </a:solidFill>
                    </a:lnR>
                    <a:lnT w="12700">
                      <a:solidFill>
                        <a:schemeClr val="tx1"/>
                      </a:solidFill>
                    </a:lnT>
                    <a:lnB w="12700">
                      <a:solidFill>
                        <a:schemeClr val="tx1"/>
                      </a:solidFill>
                    </a:lnB>
                    <a:solidFill>
                      <a:srgbClr val="C0C0C1"/>
                    </a:solidFill>
                  </a:tcPr>
                </a:tc>
                <a:tc>
                  <a:txBody>
                    <a:bodyPr/>
                    <a:lstStyle/>
                    <a:p>
                      <a:endParaRPr lang="en-US"/>
                    </a:p>
                  </a:txBody>
                  <a:tcPr>
                    <a:lnL w="12700">
                      <a:solidFill>
                        <a:schemeClr val="tx1"/>
                      </a:solidFill>
                    </a:lnL>
                    <a:lnR w="12700">
                      <a:solidFill>
                        <a:schemeClr val="tx1"/>
                      </a:solidFill>
                    </a:lnR>
                    <a:lnT w="12700">
                      <a:solidFill>
                        <a:schemeClr val="tx1"/>
                      </a:solidFill>
                    </a:lnT>
                    <a:lnB w="12700">
                      <a:solidFill>
                        <a:schemeClr val="tx1"/>
                      </a:solidFill>
                    </a:lnB>
                    <a:solidFill>
                      <a:srgbClr val="C0C0C1"/>
                    </a:solidFill>
                  </a:tcPr>
                </a:tc>
                <a:tc>
                  <a:txBody>
                    <a:bodyPr/>
                    <a:lstStyle/>
                    <a:p>
                      <a:endParaRPr lang="en-US"/>
                    </a:p>
                  </a:txBody>
                  <a:tcPr>
                    <a:lnL w="12700">
                      <a:solidFill>
                        <a:schemeClr val="tx1"/>
                      </a:solidFill>
                    </a:lnL>
                    <a:lnR w="12700">
                      <a:solidFill>
                        <a:schemeClr val="tx1"/>
                      </a:solidFill>
                    </a:lnR>
                    <a:lnT w="12700">
                      <a:solidFill>
                        <a:schemeClr val="tx1"/>
                      </a:solidFill>
                    </a:lnT>
                    <a:lnB w="12700">
                      <a:solidFill>
                        <a:schemeClr val="tx1"/>
                      </a:solidFill>
                    </a:lnB>
                    <a:solidFill>
                      <a:srgbClr val="C0C0C1"/>
                    </a:solidFill>
                  </a:tcPr>
                </a:tc>
                <a:extLst>
                  <a:ext uri="{0D108BD9-81ED-4DB2-BD59-A6C34878D82A}">
                    <a16:rowId xmlns:a16="http://schemas.microsoft.com/office/drawing/2014/main" val="3971128307"/>
                  </a:ext>
                </a:extLst>
              </a:tr>
            </a:tbl>
          </a:graphicData>
        </a:graphic>
      </p:graphicFrame>
      <p:sp>
        <p:nvSpPr>
          <p:cNvPr id="12" name="TextBox 11">
            <a:extLst>
              <a:ext uri="{FF2B5EF4-FFF2-40B4-BE49-F238E27FC236}">
                <a16:creationId xmlns:a16="http://schemas.microsoft.com/office/drawing/2014/main" id="{0F3F3DB6-E772-4D07-9427-DD2246B48D5C}"/>
              </a:ext>
            </a:extLst>
          </p:cNvPr>
          <p:cNvSpPr txBox="1"/>
          <p:nvPr/>
        </p:nvSpPr>
        <p:spPr>
          <a:xfrm>
            <a:off x="2006278" y="1302151"/>
            <a:ext cx="2093088"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t>2024 MUSTANG MACH –E</a:t>
            </a:r>
            <a:endParaRPr lang="en-US" b="1" dirty="0"/>
          </a:p>
          <a:p>
            <a:r>
              <a:rPr lang="en-US" sz="1600" dirty="0"/>
              <a:t>Fuel Type: Electricity</a:t>
            </a:r>
          </a:p>
          <a:p>
            <a:r>
              <a:rPr lang="en-US" sz="1600" dirty="0"/>
              <a:t>Seats: 5</a:t>
            </a:r>
          </a:p>
          <a:p>
            <a:r>
              <a:rPr lang="en-US" sz="1600" dirty="0"/>
              <a:t>Location: SF</a:t>
            </a:r>
          </a:p>
          <a:p>
            <a:r>
              <a:rPr lang="en-US" sz="1600" dirty="0"/>
              <a:t>Airport Delivery: YES</a:t>
            </a:r>
          </a:p>
        </p:txBody>
      </p:sp>
      <p:sp>
        <p:nvSpPr>
          <p:cNvPr id="13" name="TextBox 12">
            <a:extLst>
              <a:ext uri="{FF2B5EF4-FFF2-40B4-BE49-F238E27FC236}">
                <a16:creationId xmlns:a16="http://schemas.microsoft.com/office/drawing/2014/main" id="{F6660990-070A-E39C-42DC-0431A12C395A}"/>
              </a:ext>
            </a:extLst>
          </p:cNvPr>
          <p:cNvSpPr txBox="1"/>
          <p:nvPr/>
        </p:nvSpPr>
        <p:spPr>
          <a:xfrm>
            <a:off x="5854861" y="1253923"/>
            <a:ext cx="216060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t>2023 TESLA MODEL-Y</a:t>
            </a:r>
            <a:endParaRPr lang="en-US" dirty="0"/>
          </a:p>
          <a:p>
            <a:r>
              <a:rPr lang="en-US" sz="1600" dirty="0"/>
              <a:t>Fuel Type: Electricity</a:t>
            </a:r>
            <a:endParaRPr lang="en-US" dirty="0"/>
          </a:p>
          <a:p>
            <a:r>
              <a:rPr lang="en-US" sz="1600" dirty="0"/>
              <a:t>Seats: 5</a:t>
            </a:r>
          </a:p>
          <a:p>
            <a:r>
              <a:rPr lang="en-US" sz="1600" dirty="0"/>
              <a:t>Location: SF</a:t>
            </a:r>
          </a:p>
          <a:p>
            <a:r>
              <a:rPr lang="en-US" sz="1600" dirty="0"/>
              <a:t>Airport Delivery: YES</a:t>
            </a:r>
          </a:p>
          <a:p>
            <a:endParaRPr lang="en-US" sz="1600" dirty="0"/>
          </a:p>
        </p:txBody>
      </p:sp>
      <p:sp>
        <p:nvSpPr>
          <p:cNvPr id="14" name="TextBox 13">
            <a:extLst>
              <a:ext uri="{FF2B5EF4-FFF2-40B4-BE49-F238E27FC236}">
                <a16:creationId xmlns:a16="http://schemas.microsoft.com/office/drawing/2014/main" id="{C6E51D87-FACC-89B7-6968-436F16B0E280}"/>
              </a:ext>
            </a:extLst>
          </p:cNvPr>
          <p:cNvSpPr txBox="1"/>
          <p:nvPr/>
        </p:nvSpPr>
        <p:spPr>
          <a:xfrm>
            <a:off x="9780607" y="1302151"/>
            <a:ext cx="2093088" cy="196977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dirty="0"/>
              <a:t>2023 TOYOTA HIGHLANDER </a:t>
            </a:r>
            <a:r>
              <a:rPr lang="en-US" sz="1400" b="1" u="sng" dirty="0"/>
              <a:t>HYBRID</a:t>
            </a:r>
            <a:r>
              <a:rPr lang="en-US" sz="1400" b="1" dirty="0"/>
              <a:t> LIMITED AWD</a:t>
            </a:r>
          </a:p>
          <a:p>
            <a:r>
              <a:rPr lang="en-US" sz="1600" dirty="0"/>
              <a:t>Fuel Type: Gasoline </a:t>
            </a:r>
            <a:endParaRPr lang="en-US" dirty="0"/>
          </a:p>
          <a:p>
            <a:r>
              <a:rPr lang="en-US" sz="1600" dirty="0"/>
              <a:t>Seats: 7</a:t>
            </a:r>
          </a:p>
          <a:p>
            <a:r>
              <a:rPr lang="en-US" sz="1600" dirty="0"/>
              <a:t>Location: SF</a:t>
            </a:r>
          </a:p>
          <a:p>
            <a:r>
              <a:rPr lang="en-US" sz="1600" dirty="0"/>
              <a:t>Airport Delivery: YES</a:t>
            </a:r>
          </a:p>
          <a:p>
            <a:endParaRPr lang="en-US" sz="1600" dirty="0"/>
          </a:p>
        </p:txBody>
      </p:sp>
      <p:sp>
        <p:nvSpPr>
          <p:cNvPr id="15" name="TextBox 14">
            <a:extLst>
              <a:ext uri="{FF2B5EF4-FFF2-40B4-BE49-F238E27FC236}">
                <a16:creationId xmlns:a16="http://schemas.microsoft.com/office/drawing/2014/main" id="{02D9D952-7311-1B13-FD33-DED2A9BD39A1}"/>
              </a:ext>
            </a:extLst>
          </p:cNvPr>
          <p:cNvSpPr txBox="1"/>
          <p:nvPr/>
        </p:nvSpPr>
        <p:spPr>
          <a:xfrm>
            <a:off x="2006277" y="3414530"/>
            <a:ext cx="2093088"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t>2022 TOYOTA RAV 4 ADVENTURE 4WD </a:t>
            </a:r>
          </a:p>
          <a:p>
            <a:r>
              <a:rPr lang="en-US" sz="1600" dirty="0"/>
              <a:t>Category: Gasoline</a:t>
            </a:r>
            <a:endParaRPr lang="en-US" dirty="0"/>
          </a:p>
          <a:p>
            <a:r>
              <a:rPr lang="en-US" sz="1600" dirty="0"/>
              <a:t>Seats: 5</a:t>
            </a:r>
          </a:p>
          <a:p>
            <a:r>
              <a:rPr lang="en-US" sz="1600" dirty="0"/>
              <a:t>Location: SF</a:t>
            </a:r>
          </a:p>
          <a:p>
            <a:r>
              <a:rPr lang="en-US" sz="1600" dirty="0"/>
              <a:t>Airport Delivery: YES</a:t>
            </a:r>
          </a:p>
          <a:p>
            <a:endParaRPr lang="en-US" sz="1600" dirty="0"/>
          </a:p>
        </p:txBody>
      </p:sp>
      <p:sp>
        <p:nvSpPr>
          <p:cNvPr id="16" name="TextBox 15">
            <a:extLst>
              <a:ext uri="{FF2B5EF4-FFF2-40B4-BE49-F238E27FC236}">
                <a16:creationId xmlns:a16="http://schemas.microsoft.com/office/drawing/2014/main" id="{2E43C6AD-6C97-84BB-281E-E53585C961BB}"/>
              </a:ext>
            </a:extLst>
          </p:cNvPr>
          <p:cNvSpPr txBox="1"/>
          <p:nvPr/>
        </p:nvSpPr>
        <p:spPr>
          <a:xfrm>
            <a:off x="5922379" y="3433822"/>
            <a:ext cx="2093088"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t>2018 HONDA ACCORD</a:t>
            </a:r>
            <a:r>
              <a:rPr lang="en-US" sz="1600" dirty="0"/>
              <a:t> </a:t>
            </a:r>
            <a:endParaRPr lang="en-US"/>
          </a:p>
          <a:p>
            <a:r>
              <a:rPr lang="en-US" sz="1600" dirty="0"/>
              <a:t>Category: Gasoline</a:t>
            </a:r>
            <a:endParaRPr lang="en-US" dirty="0"/>
          </a:p>
          <a:p>
            <a:r>
              <a:rPr lang="en-US" sz="1600" dirty="0"/>
              <a:t>Seats: 5</a:t>
            </a:r>
          </a:p>
          <a:p>
            <a:r>
              <a:rPr lang="en-US" sz="1600" dirty="0"/>
              <a:t>Location: SF</a:t>
            </a:r>
          </a:p>
          <a:p>
            <a:r>
              <a:rPr lang="en-US" sz="1600" dirty="0"/>
              <a:t>Airport Delivery: YES</a:t>
            </a:r>
          </a:p>
          <a:p>
            <a:endParaRPr lang="en-US" sz="1600" dirty="0"/>
          </a:p>
        </p:txBody>
      </p:sp>
      <p:sp>
        <p:nvSpPr>
          <p:cNvPr id="17" name="TextBox 16">
            <a:extLst>
              <a:ext uri="{FF2B5EF4-FFF2-40B4-BE49-F238E27FC236}">
                <a16:creationId xmlns:a16="http://schemas.microsoft.com/office/drawing/2014/main" id="{688A966E-AC36-62D8-10B3-8973CAB36E6A}"/>
              </a:ext>
            </a:extLst>
          </p:cNvPr>
          <p:cNvSpPr txBox="1"/>
          <p:nvPr/>
        </p:nvSpPr>
        <p:spPr>
          <a:xfrm>
            <a:off x="9780607" y="3433822"/>
            <a:ext cx="2093088"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dirty="0"/>
              <a:t>2023 TESLA MODEL </a:t>
            </a:r>
            <a:endParaRPr lang="en-US" sz="1600" dirty="0"/>
          </a:p>
          <a:p>
            <a:r>
              <a:rPr lang="en-US" sz="1600" dirty="0"/>
              <a:t>Category: Electric</a:t>
            </a:r>
            <a:endParaRPr lang="en-US" dirty="0"/>
          </a:p>
          <a:p>
            <a:r>
              <a:rPr lang="en-US" sz="1600" dirty="0"/>
              <a:t>Seats: 5</a:t>
            </a:r>
          </a:p>
          <a:p>
            <a:r>
              <a:rPr lang="en-US" sz="1600" dirty="0"/>
              <a:t>Location: SF</a:t>
            </a:r>
          </a:p>
          <a:p>
            <a:r>
              <a:rPr lang="en-US" sz="1600" dirty="0"/>
              <a:t>Airport Delivery: YES</a:t>
            </a:r>
          </a:p>
          <a:p>
            <a:endParaRPr lang="en-US" sz="1600" dirty="0"/>
          </a:p>
        </p:txBody>
      </p:sp>
      <p:sp>
        <p:nvSpPr>
          <p:cNvPr id="20" name="Oval 19">
            <a:extLst>
              <a:ext uri="{FF2B5EF4-FFF2-40B4-BE49-F238E27FC236}">
                <a16:creationId xmlns:a16="http://schemas.microsoft.com/office/drawing/2014/main" id="{C8BF5BB2-5003-16DB-55E5-01DFEE4501B4}"/>
              </a:ext>
            </a:extLst>
          </p:cNvPr>
          <p:cNvSpPr/>
          <p:nvPr/>
        </p:nvSpPr>
        <p:spPr>
          <a:xfrm>
            <a:off x="385823" y="1360025"/>
            <a:ext cx="1552936" cy="1958050"/>
          </a:xfrm>
          <a:prstGeom prst="ellipse">
            <a:avLst/>
          </a:prstGeom>
          <a:solidFill>
            <a:schemeClr val="tx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A61388A9-FE9C-0F87-B69F-50322C495B51}"/>
              </a:ext>
            </a:extLst>
          </p:cNvPr>
          <p:cNvSpPr/>
          <p:nvPr/>
        </p:nvSpPr>
        <p:spPr>
          <a:xfrm>
            <a:off x="4234405" y="1360025"/>
            <a:ext cx="1552936" cy="1958050"/>
          </a:xfrm>
          <a:prstGeom prst="ellipse">
            <a:avLst/>
          </a:prstGeom>
          <a:solidFill>
            <a:schemeClr val="tx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B20BA8B6-8DE6-7126-607C-BF028301515E}"/>
              </a:ext>
            </a:extLst>
          </p:cNvPr>
          <p:cNvSpPr/>
          <p:nvPr/>
        </p:nvSpPr>
        <p:spPr>
          <a:xfrm>
            <a:off x="8082987" y="1360024"/>
            <a:ext cx="1552936" cy="1958050"/>
          </a:xfrm>
          <a:prstGeom prst="ellipse">
            <a:avLst/>
          </a:prstGeom>
          <a:solidFill>
            <a:schemeClr val="tx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3FF030DA-662D-ACB7-BFE3-2AE83AA70045}"/>
              </a:ext>
            </a:extLst>
          </p:cNvPr>
          <p:cNvSpPr/>
          <p:nvPr/>
        </p:nvSpPr>
        <p:spPr>
          <a:xfrm>
            <a:off x="376177" y="3482050"/>
            <a:ext cx="1552936" cy="1958050"/>
          </a:xfrm>
          <a:prstGeom prst="ellipse">
            <a:avLst/>
          </a:prstGeom>
          <a:solidFill>
            <a:schemeClr val="tx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5BBE214E-FECE-4466-E613-18189BB702D6}"/>
              </a:ext>
            </a:extLst>
          </p:cNvPr>
          <p:cNvSpPr/>
          <p:nvPr/>
        </p:nvSpPr>
        <p:spPr>
          <a:xfrm>
            <a:off x="4224759" y="3482050"/>
            <a:ext cx="1552936" cy="1958050"/>
          </a:xfrm>
          <a:prstGeom prst="ellipse">
            <a:avLst/>
          </a:prstGeom>
          <a:solidFill>
            <a:schemeClr val="tx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891D12B-1C64-D0B4-67C2-FE840D877C2F}"/>
              </a:ext>
            </a:extLst>
          </p:cNvPr>
          <p:cNvSpPr/>
          <p:nvPr/>
        </p:nvSpPr>
        <p:spPr>
          <a:xfrm>
            <a:off x="8073341" y="3482049"/>
            <a:ext cx="1552936" cy="1958050"/>
          </a:xfrm>
          <a:prstGeom prst="ellipse">
            <a:avLst/>
          </a:prstGeom>
          <a:solidFill>
            <a:schemeClr val="tx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3F442629-8BB6-0BD2-AE84-303054CCE9BD}"/>
              </a:ext>
            </a:extLst>
          </p:cNvPr>
          <p:cNvSpPr txBox="1"/>
          <p:nvPr/>
        </p:nvSpPr>
        <p:spPr>
          <a:xfrm>
            <a:off x="2353518" y="2951544"/>
            <a:ext cx="1354237" cy="369332"/>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$600/week</a:t>
            </a:r>
          </a:p>
        </p:txBody>
      </p:sp>
      <p:sp>
        <p:nvSpPr>
          <p:cNvPr id="32" name="TextBox 31">
            <a:extLst>
              <a:ext uri="{FF2B5EF4-FFF2-40B4-BE49-F238E27FC236}">
                <a16:creationId xmlns:a16="http://schemas.microsoft.com/office/drawing/2014/main" id="{636EA0B6-6FE2-D93F-CAC4-BE9CCEE4DCDC}"/>
              </a:ext>
            </a:extLst>
          </p:cNvPr>
          <p:cNvSpPr txBox="1"/>
          <p:nvPr/>
        </p:nvSpPr>
        <p:spPr>
          <a:xfrm>
            <a:off x="6259973" y="2951543"/>
            <a:ext cx="1354237" cy="369332"/>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$550/week</a:t>
            </a:r>
          </a:p>
        </p:txBody>
      </p:sp>
      <p:sp>
        <p:nvSpPr>
          <p:cNvPr id="33" name="TextBox 32">
            <a:extLst>
              <a:ext uri="{FF2B5EF4-FFF2-40B4-BE49-F238E27FC236}">
                <a16:creationId xmlns:a16="http://schemas.microsoft.com/office/drawing/2014/main" id="{F1ADC744-176A-6692-0C84-06E109F606AE}"/>
              </a:ext>
            </a:extLst>
          </p:cNvPr>
          <p:cNvSpPr txBox="1"/>
          <p:nvPr/>
        </p:nvSpPr>
        <p:spPr>
          <a:xfrm>
            <a:off x="10031391" y="2999772"/>
            <a:ext cx="1354237" cy="369332"/>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$650/week</a:t>
            </a:r>
          </a:p>
        </p:txBody>
      </p:sp>
      <p:sp>
        <p:nvSpPr>
          <p:cNvPr id="34" name="TextBox 33">
            <a:extLst>
              <a:ext uri="{FF2B5EF4-FFF2-40B4-BE49-F238E27FC236}">
                <a16:creationId xmlns:a16="http://schemas.microsoft.com/office/drawing/2014/main" id="{8F5C111A-554B-FE3F-C82B-C01400E07E0B}"/>
              </a:ext>
            </a:extLst>
          </p:cNvPr>
          <p:cNvSpPr txBox="1"/>
          <p:nvPr/>
        </p:nvSpPr>
        <p:spPr>
          <a:xfrm>
            <a:off x="2353517" y="4986759"/>
            <a:ext cx="1354237" cy="369332"/>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$550/week</a:t>
            </a:r>
          </a:p>
        </p:txBody>
      </p:sp>
      <p:sp>
        <p:nvSpPr>
          <p:cNvPr id="35" name="TextBox 34">
            <a:extLst>
              <a:ext uri="{FF2B5EF4-FFF2-40B4-BE49-F238E27FC236}">
                <a16:creationId xmlns:a16="http://schemas.microsoft.com/office/drawing/2014/main" id="{0325EB5E-0645-0475-B00D-5863FFD09ECF}"/>
              </a:ext>
            </a:extLst>
          </p:cNvPr>
          <p:cNvSpPr txBox="1"/>
          <p:nvPr/>
        </p:nvSpPr>
        <p:spPr>
          <a:xfrm>
            <a:off x="6298556" y="4986759"/>
            <a:ext cx="1354237" cy="369332"/>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$550/week</a:t>
            </a:r>
          </a:p>
        </p:txBody>
      </p:sp>
      <p:sp>
        <p:nvSpPr>
          <p:cNvPr id="36" name="TextBox 35">
            <a:extLst>
              <a:ext uri="{FF2B5EF4-FFF2-40B4-BE49-F238E27FC236}">
                <a16:creationId xmlns:a16="http://schemas.microsoft.com/office/drawing/2014/main" id="{7C68ACDF-6E7F-8931-112B-9611C2E8D5C4}"/>
              </a:ext>
            </a:extLst>
          </p:cNvPr>
          <p:cNvSpPr txBox="1"/>
          <p:nvPr/>
        </p:nvSpPr>
        <p:spPr>
          <a:xfrm>
            <a:off x="10079619" y="5006050"/>
            <a:ext cx="1354237" cy="369332"/>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$550/week</a:t>
            </a:r>
          </a:p>
        </p:txBody>
      </p:sp>
      <p:sp>
        <p:nvSpPr>
          <p:cNvPr id="38" name="TextBox 37">
            <a:extLst>
              <a:ext uri="{FF2B5EF4-FFF2-40B4-BE49-F238E27FC236}">
                <a16:creationId xmlns:a16="http://schemas.microsoft.com/office/drawing/2014/main" id="{3B65B38F-4FA8-B360-E79A-865084D7F845}"/>
              </a:ext>
            </a:extLst>
          </p:cNvPr>
          <p:cNvSpPr txBox="1"/>
          <p:nvPr/>
        </p:nvSpPr>
        <p:spPr>
          <a:xfrm>
            <a:off x="270076" y="5575139"/>
            <a:ext cx="976131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u="sng" dirty="0">
                <a:solidFill>
                  <a:srgbClr val="C0C0C1"/>
                </a:solidFill>
              </a:rPr>
              <a:t>***All Furry Animals are Welcomed in our vehicle for a small fee. Please reach out to us prior to booking for details. </a:t>
            </a:r>
          </a:p>
        </p:txBody>
      </p:sp>
    </p:spTree>
    <p:extLst>
      <p:ext uri="{BB962C8B-B14F-4D97-AF65-F5344CB8AC3E}">
        <p14:creationId xmlns:p14="http://schemas.microsoft.com/office/powerpoint/2010/main" val="41539613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FAF72CEE-9D7E-1314-DCC0-598ADE2B81C6}"/>
              </a:ext>
            </a:extLst>
          </p:cNvPr>
          <p:cNvSpPr>
            <a:spLocks noGrp="1"/>
          </p:cNvSpPr>
          <p:nvPr>
            <p:ph type="ftr" sz="quarter" idx="11"/>
          </p:nvPr>
        </p:nvSpPr>
        <p:spPr/>
        <p:txBody>
          <a:bodyPr/>
          <a:lstStyle/>
          <a:p>
            <a:r>
              <a:rPr lang="en-US"/>
              <a:t>-----www.keysnkeys.com-----</a:t>
            </a:r>
          </a:p>
        </p:txBody>
      </p:sp>
      <p:pic>
        <p:nvPicPr>
          <p:cNvPr id="9" name="Picture 8" descr="A logo for a car rental company&#10;&#10;Description automatically generated">
            <a:extLst>
              <a:ext uri="{FF2B5EF4-FFF2-40B4-BE49-F238E27FC236}">
                <a16:creationId xmlns:a16="http://schemas.microsoft.com/office/drawing/2014/main" id="{CD9C1213-42B9-3D63-FEC7-1870BDD5FEFE}"/>
              </a:ext>
            </a:extLst>
          </p:cNvPr>
          <p:cNvPicPr>
            <a:picLocks noChangeAspect="1"/>
          </p:cNvPicPr>
          <p:nvPr/>
        </p:nvPicPr>
        <p:blipFill>
          <a:blip r:embed="rId2">
            <a:alphaModFix amt="75000"/>
          </a:blip>
          <a:srcRect l="7672" t="12205" r="8466" b="2362"/>
          <a:stretch/>
        </p:blipFill>
        <p:spPr>
          <a:xfrm>
            <a:off x="335191" y="5805611"/>
            <a:ext cx="1265544" cy="914541"/>
          </a:xfrm>
          <a:prstGeom prst="rect">
            <a:avLst/>
          </a:prstGeom>
          <a:ln>
            <a:solidFill>
              <a:schemeClr val="tx1"/>
            </a:solidFill>
          </a:ln>
        </p:spPr>
      </p:pic>
      <p:sp>
        <p:nvSpPr>
          <p:cNvPr id="10" name="TextBox 9">
            <a:extLst>
              <a:ext uri="{FF2B5EF4-FFF2-40B4-BE49-F238E27FC236}">
                <a16:creationId xmlns:a16="http://schemas.microsoft.com/office/drawing/2014/main" id="{9B0F42A8-38D2-99B4-95C3-39CFAE0346C6}"/>
              </a:ext>
            </a:extLst>
          </p:cNvPr>
          <p:cNvSpPr txBox="1"/>
          <p:nvPr/>
        </p:nvSpPr>
        <p:spPr>
          <a:xfrm>
            <a:off x="337594" y="260430"/>
            <a:ext cx="4157241" cy="861774"/>
          </a:xfrm>
          <a:prstGeom prst="rect">
            <a:avLst/>
          </a:prstGeom>
          <a:solidFill>
            <a:srgbClr val="C0C0C1"/>
          </a:solidFill>
          <a:effectLst>
            <a:outerShdw blurRad="127000" dist="38100" dir="2700000">
              <a:srgbClr val="FFFFFF">
                <a:alpha val="40000"/>
              </a:srgb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5000" b="1" u="sng" dirty="0">
                <a:latin typeface="Angsana New"/>
                <a:cs typeface="Angsana New"/>
              </a:rPr>
              <a:t>SPACES GALLERY</a:t>
            </a:r>
          </a:p>
        </p:txBody>
      </p:sp>
      <p:graphicFrame>
        <p:nvGraphicFramePr>
          <p:cNvPr id="2" name="Table 1">
            <a:extLst>
              <a:ext uri="{FF2B5EF4-FFF2-40B4-BE49-F238E27FC236}">
                <a16:creationId xmlns:a16="http://schemas.microsoft.com/office/drawing/2014/main" id="{7C3F29A7-45AB-6CE7-A189-C3ABD4D6A5F2}"/>
              </a:ext>
            </a:extLst>
          </p:cNvPr>
          <p:cNvGraphicFramePr>
            <a:graphicFrameLocks noGrp="1"/>
          </p:cNvGraphicFramePr>
          <p:nvPr>
            <p:extLst>
              <p:ext uri="{D42A27DB-BD31-4B8C-83A1-F6EECF244321}">
                <p14:modId xmlns:p14="http://schemas.microsoft.com/office/powerpoint/2010/main" val="3669227534"/>
              </p:ext>
            </p:extLst>
          </p:nvPr>
        </p:nvGraphicFramePr>
        <p:xfrm>
          <a:off x="333351" y="1349338"/>
          <a:ext cx="11274645" cy="4273141"/>
        </p:xfrm>
        <a:graphic>
          <a:graphicData uri="http://schemas.openxmlformats.org/drawingml/2006/table">
            <a:tbl>
              <a:tblPr firstRow="1" bandRow="1">
                <a:tableStyleId>{5C22544A-7EE6-4342-B048-85BDC9FD1C3A}</a:tableStyleId>
              </a:tblPr>
              <a:tblGrid>
                <a:gridCol w="3758215">
                  <a:extLst>
                    <a:ext uri="{9D8B030D-6E8A-4147-A177-3AD203B41FA5}">
                      <a16:colId xmlns:a16="http://schemas.microsoft.com/office/drawing/2014/main" val="1901217297"/>
                    </a:ext>
                  </a:extLst>
                </a:gridCol>
                <a:gridCol w="3758215">
                  <a:extLst>
                    <a:ext uri="{9D8B030D-6E8A-4147-A177-3AD203B41FA5}">
                      <a16:colId xmlns:a16="http://schemas.microsoft.com/office/drawing/2014/main" val="3824261090"/>
                    </a:ext>
                  </a:extLst>
                </a:gridCol>
                <a:gridCol w="3758215">
                  <a:extLst>
                    <a:ext uri="{9D8B030D-6E8A-4147-A177-3AD203B41FA5}">
                      <a16:colId xmlns:a16="http://schemas.microsoft.com/office/drawing/2014/main" val="1057441477"/>
                    </a:ext>
                  </a:extLst>
                </a:gridCol>
              </a:tblGrid>
              <a:tr h="4273141">
                <a:tc>
                  <a:txBody>
                    <a:bodyPr/>
                    <a:lstStyle/>
                    <a:p>
                      <a:endParaRPr lang="en-US"/>
                    </a:p>
                  </a:txBody>
                  <a:tcPr>
                    <a:lnL w="12700">
                      <a:solidFill>
                        <a:schemeClr val="tx1"/>
                      </a:solidFill>
                    </a:lnL>
                    <a:lnR w="12700">
                      <a:solidFill>
                        <a:schemeClr val="tx1"/>
                      </a:solidFill>
                    </a:lnR>
                    <a:lnT w="12700">
                      <a:solidFill>
                        <a:schemeClr val="tx1"/>
                      </a:solidFill>
                    </a:lnT>
                    <a:lnB w="12700">
                      <a:solidFill>
                        <a:schemeClr val="tx1"/>
                      </a:solidFill>
                    </a:lnB>
                    <a:solidFill>
                      <a:srgbClr val="C0C0C1"/>
                    </a:solidFill>
                  </a:tcPr>
                </a:tc>
                <a:tc>
                  <a:txBody>
                    <a:bodyPr/>
                    <a:lstStyle/>
                    <a:p>
                      <a:endParaRPr lang="en-US"/>
                    </a:p>
                  </a:txBody>
                  <a:tcPr>
                    <a:lnL w="12700">
                      <a:solidFill>
                        <a:schemeClr val="tx1"/>
                      </a:solidFill>
                    </a:lnL>
                    <a:lnR w="12700">
                      <a:solidFill>
                        <a:schemeClr val="tx1"/>
                      </a:solidFill>
                    </a:lnR>
                    <a:lnT w="12700">
                      <a:solidFill>
                        <a:schemeClr val="tx1"/>
                      </a:solidFill>
                    </a:lnT>
                    <a:lnB w="12700">
                      <a:solidFill>
                        <a:schemeClr val="tx1"/>
                      </a:solidFill>
                    </a:lnB>
                    <a:solidFill>
                      <a:srgbClr val="C0C0C1"/>
                    </a:solidFill>
                  </a:tcPr>
                </a:tc>
                <a:tc>
                  <a:txBody>
                    <a:bodyPr/>
                    <a:lstStyle/>
                    <a:p>
                      <a:endParaRPr lang="en-US"/>
                    </a:p>
                  </a:txBody>
                  <a:tcPr>
                    <a:lnL w="12700">
                      <a:solidFill>
                        <a:schemeClr val="tx1"/>
                      </a:solidFill>
                    </a:lnL>
                    <a:lnR w="12700">
                      <a:solidFill>
                        <a:schemeClr val="tx1"/>
                      </a:solidFill>
                    </a:lnR>
                    <a:lnT w="12700">
                      <a:solidFill>
                        <a:schemeClr val="tx1"/>
                      </a:solidFill>
                    </a:lnT>
                    <a:lnB w="12700">
                      <a:solidFill>
                        <a:schemeClr val="tx1"/>
                      </a:solidFill>
                    </a:lnB>
                    <a:solidFill>
                      <a:srgbClr val="C0C0C1"/>
                    </a:solidFill>
                  </a:tcPr>
                </a:tc>
                <a:extLst>
                  <a:ext uri="{0D108BD9-81ED-4DB2-BD59-A6C34878D82A}">
                    <a16:rowId xmlns:a16="http://schemas.microsoft.com/office/drawing/2014/main" val="3546591939"/>
                  </a:ext>
                </a:extLst>
              </a:tr>
            </a:tbl>
          </a:graphicData>
        </a:graphic>
      </p:graphicFrame>
      <p:sp>
        <p:nvSpPr>
          <p:cNvPr id="3" name="Rectangle: Rounded Corners 2">
            <a:extLst>
              <a:ext uri="{FF2B5EF4-FFF2-40B4-BE49-F238E27FC236}">
                <a16:creationId xmlns:a16="http://schemas.microsoft.com/office/drawing/2014/main" id="{7E72E901-EB80-67FA-6926-D2B596231F46}"/>
              </a:ext>
            </a:extLst>
          </p:cNvPr>
          <p:cNvSpPr/>
          <p:nvPr/>
        </p:nvSpPr>
        <p:spPr>
          <a:xfrm>
            <a:off x="1147822" y="2044860"/>
            <a:ext cx="2035215" cy="1562582"/>
          </a:xfrm>
          <a:prstGeom prst="roundRect">
            <a:avLst/>
          </a:prstGeom>
          <a:solidFill>
            <a:schemeClr val="tx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D9C7F02-5BAD-7637-B15A-8A83FBE50F63}"/>
              </a:ext>
            </a:extLst>
          </p:cNvPr>
          <p:cNvSpPr txBox="1"/>
          <p:nvPr/>
        </p:nvSpPr>
        <p:spPr>
          <a:xfrm>
            <a:off x="405114" y="1591518"/>
            <a:ext cx="3568859" cy="338554"/>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b="1" u="sng" dirty="0"/>
              <a:t>Cozy Single Room – Downtown SF</a:t>
            </a:r>
          </a:p>
        </p:txBody>
      </p:sp>
      <p:sp>
        <p:nvSpPr>
          <p:cNvPr id="5" name="TextBox 4">
            <a:extLst>
              <a:ext uri="{FF2B5EF4-FFF2-40B4-BE49-F238E27FC236}">
                <a16:creationId xmlns:a16="http://schemas.microsoft.com/office/drawing/2014/main" id="{02428DCD-4887-9F41-227F-EC3A16EAA980}"/>
              </a:ext>
            </a:extLst>
          </p:cNvPr>
          <p:cNvSpPr txBox="1"/>
          <p:nvPr/>
        </p:nvSpPr>
        <p:spPr>
          <a:xfrm>
            <a:off x="4186177" y="1591517"/>
            <a:ext cx="3568859" cy="338554"/>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b="1" u="sng" dirty="0"/>
              <a:t>Modern 2BR/1BA Apt Berkeley</a:t>
            </a:r>
          </a:p>
        </p:txBody>
      </p:sp>
      <p:sp>
        <p:nvSpPr>
          <p:cNvPr id="6" name="TextBox 5">
            <a:extLst>
              <a:ext uri="{FF2B5EF4-FFF2-40B4-BE49-F238E27FC236}">
                <a16:creationId xmlns:a16="http://schemas.microsoft.com/office/drawing/2014/main" id="{62EC9F0A-4B39-B084-28FA-F6497E46F857}"/>
              </a:ext>
            </a:extLst>
          </p:cNvPr>
          <p:cNvSpPr txBox="1"/>
          <p:nvPr/>
        </p:nvSpPr>
        <p:spPr>
          <a:xfrm>
            <a:off x="7947949" y="1591518"/>
            <a:ext cx="3568859" cy="338554"/>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b="1" u="sng" dirty="0"/>
              <a:t>Spacious 3BR/2BA Home</a:t>
            </a:r>
          </a:p>
        </p:txBody>
      </p:sp>
      <p:sp>
        <p:nvSpPr>
          <p:cNvPr id="8" name="Rectangle: Rounded Corners 7">
            <a:extLst>
              <a:ext uri="{FF2B5EF4-FFF2-40B4-BE49-F238E27FC236}">
                <a16:creationId xmlns:a16="http://schemas.microsoft.com/office/drawing/2014/main" id="{94A2F1ED-E204-00BC-672F-A5A5CDC07333}"/>
              </a:ext>
            </a:extLst>
          </p:cNvPr>
          <p:cNvSpPr/>
          <p:nvPr/>
        </p:nvSpPr>
        <p:spPr>
          <a:xfrm>
            <a:off x="5025340" y="2044859"/>
            <a:ext cx="2035215" cy="1562582"/>
          </a:xfrm>
          <a:prstGeom prst="roundRect">
            <a:avLst/>
          </a:prstGeom>
          <a:solidFill>
            <a:schemeClr val="tx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5B07E163-08F9-F790-6232-32B739B3CAC6}"/>
              </a:ext>
            </a:extLst>
          </p:cNvPr>
          <p:cNvSpPr/>
          <p:nvPr/>
        </p:nvSpPr>
        <p:spPr>
          <a:xfrm>
            <a:off x="8806404" y="2044860"/>
            <a:ext cx="2035215" cy="1562582"/>
          </a:xfrm>
          <a:prstGeom prst="roundRect">
            <a:avLst/>
          </a:prstGeom>
          <a:solidFill>
            <a:schemeClr val="tx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94F6C31-586B-5AAC-7724-00D6BAD5765A}"/>
              </a:ext>
            </a:extLst>
          </p:cNvPr>
          <p:cNvSpPr txBox="1"/>
          <p:nvPr/>
        </p:nvSpPr>
        <p:spPr>
          <a:xfrm>
            <a:off x="424405" y="3838936"/>
            <a:ext cx="3539924" cy="95410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alibri"/>
              <a:buChar char="-"/>
            </a:pPr>
            <a:r>
              <a:rPr lang="en-US" sz="1400" dirty="0"/>
              <a:t>1 Bedroom, 1 Bathroom</a:t>
            </a:r>
          </a:p>
          <a:p>
            <a:pPr marL="285750" indent="-285750">
              <a:buFont typeface="Calibri"/>
              <a:buChar char="-"/>
            </a:pPr>
            <a:r>
              <a:rPr lang="en-US" sz="1400" dirty="0"/>
              <a:t>Max Occupancy: 2 guests</a:t>
            </a:r>
          </a:p>
          <a:p>
            <a:pPr marL="285750" indent="-285750">
              <a:buFont typeface="Calibri"/>
              <a:buChar char="-"/>
            </a:pPr>
            <a:r>
              <a:rPr lang="en-US" sz="1400" dirty="0"/>
              <a:t>Features: Wi-Fi, Air Conditioning and Shared Kitchen.</a:t>
            </a:r>
          </a:p>
        </p:txBody>
      </p:sp>
      <p:sp>
        <p:nvSpPr>
          <p:cNvPr id="14" name="TextBox 13">
            <a:extLst>
              <a:ext uri="{FF2B5EF4-FFF2-40B4-BE49-F238E27FC236}">
                <a16:creationId xmlns:a16="http://schemas.microsoft.com/office/drawing/2014/main" id="{3F5E56D4-080F-6324-FDAE-04F7B1D24921}"/>
              </a:ext>
            </a:extLst>
          </p:cNvPr>
          <p:cNvSpPr txBox="1"/>
          <p:nvPr/>
        </p:nvSpPr>
        <p:spPr>
          <a:xfrm>
            <a:off x="4215113" y="3838935"/>
            <a:ext cx="3539924" cy="95410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alibri"/>
              <a:buChar char="-"/>
            </a:pPr>
            <a:r>
              <a:rPr lang="en-US" sz="1400" dirty="0"/>
              <a:t>2 Bedrooms, 1 Bathroom</a:t>
            </a:r>
          </a:p>
          <a:p>
            <a:pPr marL="285750" indent="-285750">
              <a:buFont typeface="Calibri"/>
              <a:buChar char="-"/>
            </a:pPr>
            <a:r>
              <a:rPr lang="en-US" sz="1400" dirty="0"/>
              <a:t>Max Occupancy: 5 guests</a:t>
            </a:r>
          </a:p>
          <a:p>
            <a:pPr marL="285750" indent="-285750">
              <a:buFont typeface="Calibri"/>
              <a:buChar char="-"/>
            </a:pPr>
            <a:r>
              <a:rPr lang="en-US" sz="1400" dirty="0"/>
              <a:t>Features: Wi-Fi, Full Kitchen, Parking included for 1 vehicle.</a:t>
            </a:r>
          </a:p>
        </p:txBody>
      </p:sp>
      <p:sp>
        <p:nvSpPr>
          <p:cNvPr id="15" name="TextBox 14">
            <a:extLst>
              <a:ext uri="{FF2B5EF4-FFF2-40B4-BE49-F238E27FC236}">
                <a16:creationId xmlns:a16="http://schemas.microsoft.com/office/drawing/2014/main" id="{A0DBA912-471C-5C87-DDF0-B37DB38F005A}"/>
              </a:ext>
            </a:extLst>
          </p:cNvPr>
          <p:cNvSpPr txBox="1"/>
          <p:nvPr/>
        </p:nvSpPr>
        <p:spPr>
          <a:xfrm>
            <a:off x="7947949" y="3838936"/>
            <a:ext cx="3539924" cy="95410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alibri"/>
              <a:buChar char="-"/>
            </a:pPr>
            <a:r>
              <a:rPr lang="en-US" sz="1400" dirty="0"/>
              <a:t>3 Bedrooms, 2 Bathrooms</a:t>
            </a:r>
          </a:p>
          <a:p>
            <a:pPr marL="285750" indent="-285750">
              <a:buFont typeface="Calibri"/>
              <a:buChar char="-"/>
            </a:pPr>
            <a:r>
              <a:rPr lang="en-US" sz="1400" dirty="0"/>
              <a:t>Max Occupancy: 8 guests</a:t>
            </a:r>
          </a:p>
          <a:p>
            <a:pPr marL="285750" indent="-285750">
              <a:buFont typeface="Calibri"/>
              <a:buChar char="-"/>
            </a:pPr>
            <a:r>
              <a:rPr lang="en-US" sz="1400" dirty="0"/>
              <a:t>Features: Hot Tub, BBQ Station, 2 Vehicles Garage.</a:t>
            </a:r>
          </a:p>
        </p:txBody>
      </p:sp>
      <p:sp>
        <p:nvSpPr>
          <p:cNvPr id="17" name="TextBox 16">
            <a:extLst>
              <a:ext uri="{FF2B5EF4-FFF2-40B4-BE49-F238E27FC236}">
                <a16:creationId xmlns:a16="http://schemas.microsoft.com/office/drawing/2014/main" id="{5E67BE7B-8101-2445-85B2-74800858E32D}"/>
              </a:ext>
            </a:extLst>
          </p:cNvPr>
          <p:cNvSpPr txBox="1"/>
          <p:nvPr/>
        </p:nvSpPr>
        <p:spPr>
          <a:xfrm>
            <a:off x="1495062" y="5006050"/>
            <a:ext cx="1354237" cy="369332"/>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$99/night</a:t>
            </a:r>
          </a:p>
        </p:txBody>
      </p:sp>
      <p:sp>
        <p:nvSpPr>
          <p:cNvPr id="19" name="TextBox 18">
            <a:extLst>
              <a:ext uri="{FF2B5EF4-FFF2-40B4-BE49-F238E27FC236}">
                <a16:creationId xmlns:a16="http://schemas.microsoft.com/office/drawing/2014/main" id="{FC081B9E-78E5-C9A7-7DA2-E1EB331B1141}"/>
              </a:ext>
            </a:extLst>
          </p:cNvPr>
          <p:cNvSpPr txBox="1"/>
          <p:nvPr/>
        </p:nvSpPr>
        <p:spPr>
          <a:xfrm>
            <a:off x="5420809" y="5006050"/>
            <a:ext cx="1354237" cy="369332"/>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$149/night</a:t>
            </a:r>
          </a:p>
        </p:txBody>
      </p:sp>
      <p:sp>
        <p:nvSpPr>
          <p:cNvPr id="21" name="TextBox 20">
            <a:extLst>
              <a:ext uri="{FF2B5EF4-FFF2-40B4-BE49-F238E27FC236}">
                <a16:creationId xmlns:a16="http://schemas.microsoft.com/office/drawing/2014/main" id="{C0E2784D-1313-0510-121C-B3447183948C}"/>
              </a:ext>
            </a:extLst>
          </p:cNvPr>
          <p:cNvSpPr txBox="1"/>
          <p:nvPr/>
        </p:nvSpPr>
        <p:spPr>
          <a:xfrm>
            <a:off x="9047543" y="5006050"/>
            <a:ext cx="1354237" cy="369332"/>
          </a:xfrm>
          <a:prstGeom prst="rect">
            <a:avLst/>
          </a:prstGeom>
          <a:noFill/>
          <a:ln w="28575">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$299/night</a:t>
            </a:r>
          </a:p>
        </p:txBody>
      </p:sp>
      <p:sp>
        <p:nvSpPr>
          <p:cNvPr id="22" name="TextBox 21">
            <a:extLst>
              <a:ext uri="{FF2B5EF4-FFF2-40B4-BE49-F238E27FC236}">
                <a16:creationId xmlns:a16="http://schemas.microsoft.com/office/drawing/2014/main" id="{0FFD4B42-41A1-16EC-686F-7AAC9837DD17}"/>
              </a:ext>
            </a:extLst>
          </p:cNvPr>
          <p:cNvSpPr txBox="1"/>
          <p:nvPr/>
        </p:nvSpPr>
        <p:spPr>
          <a:xfrm>
            <a:off x="2874380" y="5623367"/>
            <a:ext cx="976131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u="sng" dirty="0">
                <a:solidFill>
                  <a:srgbClr val="C0C0C1"/>
                </a:solidFill>
              </a:rPr>
              <a:t>***All Furry Animals are Welcomed for a small fee. Please reach out to us prior to booking your spaces for details. </a:t>
            </a:r>
          </a:p>
        </p:txBody>
      </p:sp>
    </p:spTree>
    <p:extLst>
      <p:ext uri="{BB962C8B-B14F-4D97-AF65-F5344CB8AC3E}">
        <p14:creationId xmlns:p14="http://schemas.microsoft.com/office/powerpoint/2010/main" val="3053204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lack Modern Car Closeup On Black Stock Photo (Edit Now) 693111667">
            <a:extLst>
              <a:ext uri="{FF2B5EF4-FFF2-40B4-BE49-F238E27FC236}">
                <a16:creationId xmlns:a16="http://schemas.microsoft.com/office/drawing/2014/main" id="{CF1A5984-DE8E-A69C-059C-176DF342C4CE}"/>
              </a:ext>
            </a:extLst>
          </p:cNvPr>
          <p:cNvPicPr>
            <a:picLocks noChangeAspect="1"/>
          </p:cNvPicPr>
          <p:nvPr/>
        </p:nvPicPr>
        <p:blipFill>
          <a:blip r:embed="rId2">
            <a:alphaModFix amt="61000"/>
          </a:blip>
          <a:srcRect r="-169" b="7037"/>
          <a:stretch/>
        </p:blipFill>
        <p:spPr>
          <a:xfrm>
            <a:off x="309" y="-2473"/>
            <a:ext cx="12280466" cy="6863295"/>
          </a:xfrm>
          <a:prstGeom prst="rect">
            <a:avLst/>
          </a:prstGeom>
        </p:spPr>
      </p:pic>
      <p:sp>
        <p:nvSpPr>
          <p:cNvPr id="4" name="Footer Placeholder 3">
            <a:extLst>
              <a:ext uri="{FF2B5EF4-FFF2-40B4-BE49-F238E27FC236}">
                <a16:creationId xmlns:a16="http://schemas.microsoft.com/office/drawing/2014/main" id="{4B8835C9-0A72-4269-C689-0E0C0C9A1571}"/>
              </a:ext>
            </a:extLst>
          </p:cNvPr>
          <p:cNvSpPr>
            <a:spLocks noGrp="1"/>
          </p:cNvSpPr>
          <p:nvPr>
            <p:ph type="ftr" sz="quarter" idx="11"/>
          </p:nvPr>
        </p:nvSpPr>
        <p:spPr/>
        <p:txBody>
          <a:bodyPr/>
          <a:lstStyle/>
          <a:p>
            <a:r>
              <a:rPr lang="en-US"/>
              <a:t>-----www.keysnkeys.com-----</a:t>
            </a:r>
          </a:p>
        </p:txBody>
      </p:sp>
      <p:pic>
        <p:nvPicPr>
          <p:cNvPr id="8" name="Picture 7" descr="A logo for a car rental company&#10;&#10;Description automatically generated">
            <a:extLst>
              <a:ext uri="{FF2B5EF4-FFF2-40B4-BE49-F238E27FC236}">
                <a16:creationId xmlns:a16="http://schemas.microsoft.com/office/drawing/2014/main" id="{0E014301-8BDC-6A7C-AD85-3F3857BA2B51}"/>
              </a:ext>
            </a:extLst>
          </p:cNvPr>
          <p:cNvPicPr>
            <a:picLocks noChangeAspect="1"/>
          </p:cNvPicPr>
          <p:nvPr/>
        </p:nvPicPr>
        <p:blipFill>
          <a:blip r:embed="rId3">
            <a:alphaModFix amt="75000"/>
          </a:blip>
          <a:srcRect l="7672" t="12205" r="8466" b="2362"/>
          <a:stretch/>
        </p:blipFill>
        <p:spPr>
          <a:xfrm>
            <a:off x="10795373" y="5815507"/>
            <a:ext cx="1265544" cy="914541"/>
          </a:xfrm>
          <a:prstGeom prst="rect">
            <a:avLst/>
          </a:prstGeom>
          <a:ln>
            <a:solidFill>
              <a:schemeClr val="tx1"/>
            </a:solidFill>
          </a:ln>
        </p:spPr>
      </p:pic>
      <p:sp>
        <p:nvSpPr>
          <p:cNvPr id="12" name="Rectangle 11">
            <a:extLst>
              <a:ext uri="{FF2B5EF4-FFF2-40B4-BE49-F238E27FC236}">
                <a16:creationId xmlns:a16="http://schemas.microsoft.com/office/drawing/2014/main" id="{C40E91C0-1AB1-9BAA-55C7-916B3F1BBC52}"/>
              </a:ext>
            </a:extLst>
          </p:cNvPr>
          <p:cNvSpPr/>
          <p:nvPr/>
        </p:nvSpPr>
        <p:spPr>
          <a:xfrm>
            <a:off x="672935" y="-1"/>
            <a:ext cx="4057402" cy="6838207"/>
          </a:xfrm>
          <a:prstGeom prst="rect">
            <a:avLst/>
          </a:prstGeom>
          <a:solidFill>
            <a:srgbClr val="C0C0C1"/>
          </a:solidFill>
          <a:ln>
            <a:solidFill>
              <a:schemeClr val="tx1"/>
            </a:solidFill>
          </a:ln>
          <a:effectLst>
            <a:outerShdw blurRad="63500" dist="38100" dir="2700000">
              <a:srgbClr val="FFFFFF">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1402C27D-A250-46A8-E5BE-4CD78437FBD6}"/>
              </a:ext>
            </a:extLst>
          </p:cNvPr>
          <p:cNvSpPr txBox="1"/>
          <p:nvPr/>
        </p:nvSpPr>
        <p:spPr>
          <a:xfrm>
            <a:off x="831272" y="356260"/>
            <a:ext cx="3750623" cy="26161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u="sng" dirty="0"/>
              <a:t>How It Works?</a:t>
            </a:r>
          </a:p>
          <a:p>
            <a:endParaRPr lang="en-US" sz="2400" u="sng" dirty="0"/>
          </a:p>
          <a:p>
            <a:pPr marL="342900" indent="-342900">
              <a:buAutoNum type="arabicPeriod"/>
            </a:pPr>
            <a:r>
              <a:rPr lang="en-US" sz="1600" dirty="0"/>
              <a:t>Browse: Explore a variety of cars and spaces on keysnkeys.com</a:t>
            </a:r>
          </a:p>
          <a:p>
            <a:pPr marL="342900" indent="-342900">
              <a:buAutoNum type="arabicPeriod"/>
            </a:pPr>
            <a:r>
              <a:rPr lang="en-US" sz="1600" dirty="0"/>
              <a:t>Book: Select your preferred option and availability.</a:t>
            </a:r>
          </a:p>
          <a:p>
            <a:pPr marL="342900" indent="-342900">
              <a:buAutoNum type="arabicPeriod"/>
            </a:pPr>
            <a:r>
              <a:rPr lang="en-US" sz="1600" dirty="0"/>
              <a:t>Checkout: Enjoy a hassle-free checkout and stay on a lookout for a confirmation email from our team</a:t>
            </a:r>
            <a:r>
              <a:rPr lang="en-US" sz="2000" dirty="0"/>
              <a:t>. </a:t>
            </a:r>
          </a:p>
        </p:txBody>
      </p:sp>
      <p:cxnSp>
        <p:nvCxnSpPr>
          <p:cNvPr id="14" name="Straight Arrow Connector 13">
            <a:extLst>
              <a:ext uri="{FF2B5EF4-FFF2-40B4-BE49-F238E27FC236}">
                <a16:creationId xmlns:a16="http://schemas.microsoft.com/office/drawing/2014/main" id="{80EBFEAE-EA27-5352-0EFC-629B905005B2}"/>
              </a:ext>
            </a:extLst>
          </p:cNvPr>
          <p:cNvCxnSpPr/>
          <p:nvPr/>
        </p:nvCxnSpPr>
        <p:spPr>
          <a:xfrm>
            <a:off x="791688" y="3057895"/>
            <a:ext cx="3770415" cy="9896"/>
          </a:xfrm>
          <a:prstGeom prst="straightConnector1">
            <a:avLst/>
          </a:prstGeom>
        </p:spPr>
        <p:style>
          <a:lnRef idx="2">
            <a:schemeClr val="dk1"/>
          </a:lnRef>
          <a:fillRef idx="0">
            <a:schemeClr val="dk1"/>
          </a:fillRef>
          <a:effectRef idx="1">
            <a:schemeClr val="dk1"/>
          </a:effectRef>
          <a:fontRef idx="minor">
            <a:schemeClr val="tx1"/>
          </a:fontRef>
        </p:style>
      </p:cxnSp>
      <p:sp>
        <p:nvSpPr>
          <p:cNvPr id="15" name="TextBox 14">
            <a:extLst>
              <a:ext uri="{FF2B5EF4-FFF2-40B4-BE49-F238E27FC236}">
                <a16:creationId xmlns:a16="http://schemas.microsoft.com/office/drawing/2014/main" id="{6661E420-EF7C-23D3-C48C-407021A6DA27}"/>
              </a:ext>
            </a:extLst>
          </p:cNvPr>
          <p:cNvSpPr txBox="1"/>
          <p:nvPr/>
        </p:nvSpPr>
        <p:spPr>
          <a:xfrm>
            <a:off x="811480" y="3305298"/>
            <a:ext cx="3730831" cy="28007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u="sng" dirty="0"/>
              <a:t>Why Choose </a:t>
            </a:r>
            <a:r>
              <a:rPr lang="en-US" sz="2400" u="sng" err="1"/>
              <a:t>Keysnkeys</a:t>
            </a:r>
            <a:r>
              <a:rPr lang="en-US" sz="2400" u="sng" dirty="0"/>
              <a:t>?</a:t>
            </a:r>
          </a:p>
          <a:p>
            <a:endParaRPr lang="en-US" sz="2400" dirty="0"/>
          </a:p>
          <a:p>
            <a:pPr marL="342900" indent="-342900">
              <a:buAutoNum type="arabicPeriod"/>
            </a:pPr>
            <a:r>
              <a:rPr lang="en-US" sz="1600" dirty="0"/>
              <a:t>Convenience: Cars and Spaces all in one platform.</a:t>
            </a:r>
          </a:p>
          <a:p>
            <a:pPr marL="342900" indent="-342900">
              <a:buAutoNum type="arabicPeriod"/>
            </a:pPr>
            <a:r>
              <a:rPr lang="en-US" sz="1600" dirty="0"/>
              <a:t>Affordable Options: Competitive pricing to fit your budget.</a:t>
            </a:r>
          </a:p>
          <a:p>
            <a:pPr marL="342900" indent="-342900">
              <a:buAutoNum type="arabicPeriod"/>
            </a:pPr>
            <a:r>
              <a:rPr lang="en-US" sz="1600" dirty="0"/>
              <a:t>Trusted Services: Reliable booking with 24/7 support.</a:t>
            </a:r>
          </a:p>
          <a:p>
            <a:pPr marL="342900" indent="-342900">
              <a:buAutoNum type="arabicPeriod"/>
            </a:pPr>
            <a:r>
              <a:rPr lang="en-US" sz="1600" dirty="0"/>
              <a:t>Flexibility: Perfect for short trips, long stays or everything in between.</a:t>
            </a:r>
          </a:p>
        </p:txBody>
      </p:sp>
    </p:spTree>
    <p:extLst>
      <p:ext uri="{BB962C8B-B14F-4D97-AF65-F5344CB8AC3E}">
        <p14:creationId xmlns:p14="http://schemas.microsoft.com/office/powerpoint/2010/main" val="521220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AFCD6DC-CA60-E905-CB2F-3BB94AE1EFA0}"/>
              </a:ext>
            </a:extLst>
          </p:cNvPr>
          <p:cNvSpPr/>
          <p:nvPr/>
        </p:nvSpPr>
        <p:spPr>
          <a:xfrm>
            <a:off x="7311342" y="-9645"/>
            <a:ext cx="4012556" cy="6954455"/>
          </a:xfrm>
          <a:prstGeom prst="rect">
            <a:avLst/>
          </a:prstGeom>
          <a:solidFill>
            <a:srgbClr val="C0C0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AE68E586-B3BD-138A-A0F2-F901988E5A90}"/>
              </a:ext>
            </a:extLst>
          </p:cNvPr>
          <p:cNvSpPr>
            <a:spLocks noGrp="1"/>
          </p:cNvSpPr>
          <p:nvPr>
            <p:ph type="title"/>
          </p:nvPr>
        </p:nvSpPr>
        <p:spPr>
          <a:xfrm>
            <a:off x="7331632" y="457200"/>
            <a:ext cx="3932237" cy="1600200"/>
          </a:xfrm>
        </p:spPr>
        <p:txBody>
          <a:bodyPr>
            <a:normAutofit/>
          </a:bodyPr>
          <a:lstStyle/>
          <a:p>
            <a:pPr algn="ctr"/>
            <a:r>
              <a:rPr lang="en-US" sz="5000" b="1" u="sng" dirty="0">
                <a:latin typeface="Angsana New"/>
                <a:cs typeface="Angsana New"/>
              </a:rPr>
              <a:t>CONTACT US</a:t>
            </a:r>
            <a:endParaRPr lang="en-US"/>
          </a:p>
        </p:txBody>
      </p:sp>
      <p:pic>
        <p:nvPicPr>
          <p:cNvPr id="15" name="Content Placeholder 14" descr="A house with a pool in the snow&#10;&#10;Description automatically generated">
            <a:extLst>
              <a:ext uri="{FF2B5EF4-FFF2-40B4-BE49-F238E27FC236}">
                <a16:creationId xmlns:a16="http://schemas.microsoft.com/office/drawing/2014/main" id="{A835F18E-AD03-404D-479D-D268B517EBDA}"/>
              </a:ext>
            </a:extLst>
          </p:cNvPr>
          <p:cNvPicPr>
            <a:picLocks noGrp="1" noChangeAspect="1"/>
          </p:cNvPicPr>
          <p:nvPr>
            <p:ph idx="1"/>
          </p:nvPr>
        </p:nvPicPr>
        <p:blipFill>
          <a:blip r:embed="rId2">
            <a:alphaModFix amt="76000"/>
          </a:blip>
          <a:stretch>
            <a:fillRect/>
          </a:stretch>
        </p:blipFill>
        <p:spPr>
          <a:xfrm>
            <a:off x="530535" y="1465104"/>
            <a:ext cx="6096000" cy="3918268"/>
          </a:xfrm>
          <a:ln>
            <a:solidFill>
              <a:schemeClr val="tx1"/>
            </a:solidFill>
          </a:ln>
        </p:spPr>
      </p:pic>
      <p:sp>
        <p:nvSpPr>
          <p:cNvPr id="14" name="Text Placeholder 13">
            <a:extLst>
              <a:ext uri="{FF2B5EF4-FFF2-40B4-BE49-F238E27FC236}">
                <a16:creationId xmlns:a16="http://schemas.microsoft.com/office/drawing/2014/main" id="{B7EFDE2C-A638-E1C6-7240-2897F89EF6AD}"/>
              </a:ext>
            </a:extLst>
          </p:cNvPr>
          <p:cNvSpPr>
            <a:spLocks noGrp="1"/>
          </p:cNvSpPr>
          <p:nvPr>
            <p:ph type="body" sz="half" idx="2"/>
          </p:nvPr>
        </p:nvSpPr>
        <p:spPr>
          <a:xfrm>
            <a:off x="7331632" y="2057400"/>
            <a:ext cx="3932237" cy="3811588"/>
          </a:xfrm>
        </p:spPr>
        <p:txBody>
          <a:bodyPr vert="horz" lIns="91440" tIns="45720" rIns="91440" bIns="45720" rtlCol="0" anchor="t">
            <a:normAutofit/>
          </a:bodyPr>
          <a:lstStyle/>
          <a:p>
            <a:endParaRPr lang="en-US" sz="2400" dirty="0"/>
          </a:p>
          <a:p>
            <a:endParaRPr lang="en-US" sz="2400" dirty="0"/>
          </a:p>
          <a:p>
            <a:r>
              <a:rPr lang="en-US" sz="2400" dirty="0">
                <a:latin typeface="Angsana New"/>
                <a:cs typeface="Angsana New"/>
              </a:rPr>
              <a:t>EMAIL: </a:t>
            </a:r>
            <a:r>
              <a:rPr lang="en-US" sz="2400" dirty="0">
                <a:latin typeface="Angsana New"/>
                <a:cs typeface="Angsana New"/>
                <a:hlinkClick r:id="rId3"/>
              </a:rPr>
              <a:t>SOLUTIONS@KEYSNKEYS.COM</a:t>
            </a:r>
            <a:endParaRPr lang="en-US" sz="2400" dirty="0">
              <a:latin typeface="Angsana New"/>
              <a:cs typeface="Angsana New"/>
            </a:endParaRPr>
          </a:p>
          <a:p>
            <a:r>
              <a:rPr lang="en-US" sz="2400" dirty="0">
                <a:latin typeface="Angsana New"/>
                <a:cs typeface="Angsana New"/>
              </a:rPr>
              <a:t>PHONE: </a:t>
            </a:r>
            <a:r>
              <a:rPr lang="en-US" sz="2400" dirty="0">
                <a:latin typeface="Angsana New"/>
                <a:ea typeface="+mn-lt"/>
                <a:cs typeface="+mn-lt"/>
              </a:rPr>
              <a:t>+1 (877) 639-4721</a:t>
            </a:r>
          </a:p>
          <a:p>
            <a:r>
              <a:rPr lang="en-US" sz="2400" dirty="0">
                <a:solidFill>
                  <a:srgbClr val="000000"/>
                </a:solidFill>
                <a:latin typeface="Angsana New"/>
                <a:cs typeface="Angsana New"/>
              </a:rPr>
              <a:t>WEBSITE: WWW.KEYSNKEYS.COM</a:t>
            </a:r>
          </a:p>
        </p:txBody>
      </p:sp>
      <p:pic>
        <p:nvPicPr>
          <p:cNvPr id="18" name="Picture 17" descr="A logo for a car rental company&#10;&#10;Description automatically generated">
            <a:extLst>
              <a:ext uri="{FF2B5EF4-FFF2-40B4-BE49-F238E27FC236}">
                <a16:creationId xmlns:a16="http://schemas.microsoft.com/office/drawing/2014/main" id="{5D91EB95-89E1-F789-2708-6EC6E5B0396D}"/>
              </a:ext>
            </a:extLst>
          </p:cNvPr>
          <p:cNvPicPr>
            <a:picLocks noChangeAspect="1"/>
          </p:cNvPicPr>
          <p:nvPr/>
        </p:nvPicPr>
        <p:blipFill>
          <a:blip r:embed="rId4">
            <a:alphaModFix amt="75000"/>
          </a:blip>
          <a:srcRect l="7672" t="12205" r="8466" b="2362"/>
          <a:stretch/>
        </p:blipFill>
        <p:spPr>
          <a:xfrm>
            <a:off x="98436" y="5863735"/>
            <a:ext cx="1265544" cy="914541"/>
          </a:xfrm>
          <a:prstGeom prst="rect">
            <a:avLst/>
          </a:prstGeom>
          <a:ln>
            <a:solidFill>
              <a:schemeClr val="tx1"/>
            </a:solidFill>
          </a:ln>
        </p:spPr>
      </p:pic>
    </p:spTree>
    <p:extLst>
      <p:ext uri="{BB962C8B-B14F-4D97-AF65-F5344CB8AC3E}">
        <p14:creationId xmlns:p14="http://schemas.microsoft.com/office/powerpoint/2010/main" val="1009749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B058D-4515-42B6-1DDD-51A54B2FFCDA}"/>
              </a:ext>
            </a:extLst>
          </p:cNvPr>
          <p:cNvSpPr>
            <a:spLocks noGrp="1"/>
          </p:cNvSpPr>
          <p:nvPr>
            <p:ph type="title"/>
          </p:nvPr>
        </p:nvSpPr>
        <p:spPr/>
        <p:txBody>
          <a:bodyPr/>
          <a:lstStyle/>
          <a:p>
            <a:r>
              <a:rPr lang="en-US"/>
              <a:t>Extra notes</a:t>
            </a:r>
          </a:p>
        </p:txBody>
      </p:sp>
      <p:sp>
        <p:nvSpPr>
          <p:cNvPr id="3" name="Content Placeholder 2">
            <a:extLst>
              <a:ext uri="{FF2B5EF4-FFF2-40B4-BE49-F238E27FC236}">
                <a16:creationId xmlns:a16="http://schemas.microsoft.com/office/drawing/2014/main" id="{62047413-CB6C-63A6-109C-D2CBBC44D066}"/>
              </a:ext>
            </a:extLst>
          </p:cNvPr>
          <p:cNvSpPr>
            <a:spLocks noGrp="1"/>
          </p:cNvSpPr>
          <p:nvPr>
            <p:ph idx="1"/>
          </p:nvPr>
        </p:nvSpPr>
        <p:spPr/>
        <p:txBody>
          <a:bodyPr vert="horz" lIns="91440" tIns="45720" rIns="91440" bIns="45720" rtlCol="0" anchor="t">
            <a:normAutofit lnSpcReduction="10000"/>
          </a:bodyPr>
          <a:lstStyle/>
          <a:p>
            <a:r>
              <a:rPr lang="en-US"/>
              <a:t>Make contract.</a:t>
            </a:r>
          </a:p>
          <a:p>
            <a:r>
              <a:rPr lang="en-US"/>
              <a:t>Car available for gig workers.</a:t>
            </a:r>
          </a:p>
          <a:p>
            <a:r>
              <a:rPr lang="en-US"/>
              <a:t>Insurance doc.</a:t>
            </a:r>
          </a:p>
          <a:p>
            <a:r>
              <a:rPr lang="en-US"/>
              <a:t>Gov. Regulations/permits</a:t>
            </a:r>
          </a:p>
          <a:p>
            <a:r>
              <a:rPr lang="en-US"/>
              <a:t>Add to cart</a:t>
            </a:r>
          </a:p>
          <a:p>
            <a:r>
              <a:rPr lang="en-US"/>
              <a:t>Payment (delivery option)</a:t>
            </a:r>
          </a:p>
          <a:p>
            <a:r>
              <a:rPr lang="en-US"/>
              <a:t>Customer support</a:t>
            </a:r>
          </a:p>
          <a:p>
            <a:r>
              <a:rPr lang="en-US"/>
              <a:t>Breakfast available</a:t>
            </a:r>
          </a:p>
          <a:p>
            <a:r>
              <a:rPr lang="en-US"/>
              <a:t>English /spanish</a:t>
            </a:r>
          </a:p>
          <a:p>
            <a:endParaRPr lang="en-US"/>
          </a:p>
        </p:txBody>
      </p:sp>
      <p:sp>
        <p:nvSpPr>
          <p:cNvPr id="4" name="Footer Placeholder 3">
            <a:extLst>
              <a:ext uri="{FF2B5EF4-FFF2-40B4-BE49-F238E27FC236}">
                <a16:creationId xmlns:a16="http://schemas.microsoft.com/office/drawing/2014/main" id="{D3C00B71-70C8-F163-DC72-C2C266822DCC}"/>
              </a:ext>
            </a:extLst>
          </p:cNvPr>
          <p:cNvSpPr>
            <a:spLocks noGrp="1"/>
          </p:cNvSpPr>
          <p:nvPr>
            <p:ph type="ftr" sz="quarter" idx="11"/>
          </p:nvPr>
        </p:nvSpPr>
        <p:spPr/>
        <p:txBody>
          <a:bodyPr/>
          <a:lstStyle/>
          <a:p>
            <a:r>
              <a:rPr lang="en-US"/>
              <a:t>-----www.keysnkeys.com-----</a:t>
            </a:r>
          </a:p>
        </p:txBody>
      </p:sp>
    </p:spTree>
    <p:extLst>
      <p:ext uri="{BB962C8B-B14F-4D97-AF65-F5344CB8AC3E}">
        <p14:creationId xmlns:p14="http://schemas.microsoft.com/office/powerpoint/2010/main" val="4098334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KeysnKeys</vt:lpstr>
      <vt:lpstr>PowerPoint Presentation</vt:lpstr>
      <vt:lpstr>PowerPoint Presentation</vt:lpstr>
      <vt:lpstr>PowerPoint Presentation</vt:lpstr>
      <vt:lpstr>PowerPoint Presentation</vt:lpstr>
      <vt:lpstr>PowerPoint Presentation</vt:lpstr>
      <vt:lpstr>CONTACT US</vt:lpstr>
      <vt:lpstr>Extra notes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Keys n  keys</dc:title>
  <dc:creator>aayush gautam</dc:creator>
  <cp:revision>802</cp:revision>
  <dcterms:created xsi:type="dcterms:W3CDTF">2024-12-12T02:33:37Z</dcterms:created>
  <dcterms:modified xsi:type="dcterms:W3CDTF">2024-12-13T18:51:26Z</dcterms:modified>
</cp:coreProperties>
</file>

<file path=docProps/thumbnail.jpeg>
</file>